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5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36F12-1F74-47EE-9C96-0900F2DF3543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19A7E-B610-4201-A59B-83082A4D88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ASC 2012 Region 7 D/B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</a:p>
          <a:p>
            <a:pPr lvl="1"/>
            <a:r>
              <a:rPr lang="en-US" dirty="0" smtClean="0"/>
              <a:t>Turn in prequalification</a:t>
            </a:r>
          </a:p>
          <a:p>
            <a:pPr lvl="1"/>
            <a:r>
              <a:rPr lang="en-US" dirty="0" smtClean="0"/>
              <a:t>Team name</a:t>
            </a:r>
          </a:p>
          <a:p>
            <a:pPr lvl="1"/>
            <a:r>
              <a:rPr lang="en-US" dirty="0" smtClean="0"/>
              <a:t>Room #</a:t>
            </a:r>
          </a:p>
          <a:p>
            <a:pPr lvl="1"/>
            <a:r>
              <a:rPr lang="en-US" dirty="0" smtClean="0"/>
              <a:t>Goodie bags </a:t>
            </a:r>
          </a:p>
          <a:p>
            <a:pPr lvl="2"/>
            <a:r>
              <a:rPr lang="en-US" dirty="0" smtClean="0"/>
              <a:t>6 Student bags</a:t>
            </a:r>
          </a:p>
          <a:p>
            <a:pPr lvl="2"/>
            <a:r>
              <a:rPr lang="en-US" dirty="0" smtClean="0"/>
              <a:t>2 Faculty bags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 2012 Region 7 D/B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Room layout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 2012 Region 7 D/B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Room layout</a:t>
            </a:r>
          </a:p>
          <a:p>
            <a:r>
              <a:rPr lang="en-US" dirty="0" smtClean="0"/>
              <a:t>Event schedule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 2012 Region 7 D/B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Addendum #0 Password</a:t>
            </a:r>
            <a:br>
              <a:rPr lang="en-US" dirty="0" smtClean="0"/>
            </a:br>
            <a:r>
              <a:rPr lang="en-US" dirty="0" smtClean="0"/>
              <a:t>There isn’t one!!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Addendum #1  -  TBD</a:t>
            </a:r>
          </a:p>
          <a:p>
            <a:pPr>
              <a:buNone/>
            </a:pPr>
            <a:r>
              <a:rPr lang="en-US" dirty="0" smtClean="0"/>
              <a:t>Addendum #2  -  TBD</a:t>
            </a:r>
          </a:p>
          <a:p>
            <a:pPr>
              <a:buNone/>
            </a:pPr>
            <a:r>
              <a:rPr lang="en-US" dirty="0" smtClean="0"/>
              <a:t>Addendum #3  -  TBD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 2012 Region 7 D/B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Sync your clocks</a:t>
            </a:r>
          </a:p>
          <a:p>
            <a:endParaRPr lang="en-US" dirty="0"/>
          </a:p>
          <a:p>
            <a:r>
              <a:rPr lang="en-US" dirty="0" smtClean="0"/>
              <a:t>Questions?</a:t>
            </a:r>
          </a:p>
          <a:p>
            <a:endParaRPr lang="en-US" dirty="0"/>
          </a:p>
          <a:p>
            <a:r>
              <a:rPr lang="en-US" dirty="0" smtClean="0"/>
              <a:t>Good luck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ASC 2012 Region 7 D/B</vt:lpstr>
      <vt:lpstr>ASC 2012 Region 7 D/B</vt:lpstr>
      <vt:lpstr>ASC 2012 Region 7 D/B</vt:lpstr>
      <vt:lpstr>ASC 2012 Region 7 D/B</vt:lpstr>
      <vt:lpstr>ASC 2012 Region 7 D/B</vt:lpstr>
    </vt:vector>
  </TitlesOfParts>
  <Company>Swinerton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Addendum #0 Password There isn’t one!!</dc:title>
  <dc:creator>sjohnson</dc:creator>
  <cp:lastModifiedBy>sjohnson</cp:lastModifiedBy>
  <cp:revision>8</cp:revision>
  <dcterms:created xsi:type="dcterms:W3CDTF">2012-02-09T14:12:41Z</dcterms:created>
  <dcterms:modified xsi:type="dcterms:W3CDTF">2012-02-09T15:45:26Z</dcterms:modified>
</cp:coreProperties>
</file>