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4"/>
  </p:notesMasterIdLst>
  <p:handoutMasterIdLst>
    <p:handoutMasterId r:id="rId25"/>
  </p:handoutMasterIdLst>
  <p:sldIdLst>
    <p:sldId id="269" r:id="rId7"/>
    <p:sldId id="264" r:id="rId8"/>
    <p:sldId id="281" r:id="rId9"/>
    <p:sldId id="282" r:id="rId10"/>
    <p:sldId id="289" r:id="rId11"/>
    <p:sldId id="287" r:id="rId12"/>
    <p:sldId id="283" r:id="rId13"/>
    <p:sldId id="285" r:id="rId14"/>
    <p:sldId id="284" r:id="rId15"/>
    <p:sldId id="286" r:id="rId16"/>
    <p:sldId id="295" r:id="rId17"/>
    <p:sldId id="292" r:id="rId18"/>
    <p:sldId id="288" r:id="rId19"/>
    <p:sldId id="290" r:id="rId20"/>
    <p:sldId id="291" r:id="rId21"/>
    <p:sldId id="293" r:id="rId22"/>
    <p:sldId id="294" r:id="rId23"/>
  </p:sldIdLst>
  <p:sldSz cx="14630400" cy="8229600"/>
  <p:notesSz cx="7102475" cy="9388475"/>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orient="horz" pos="1152" userDrawn="1">
          <p15:clr>
            <a:srgbClr val="A4A3A4"/>
          </p15:clr>
        </p15:guide>
        <p15:guide id="3" orient="horz" pos="4656" userDrawn="1">
          <p15:clr>
            <a:srgbClr val="A4A3A4"/>
          </p15:clr>
        </p15:guide>
        <p15:guide id="4" pos="4608" userDrawn="1">
          <p15:clr>
            <a:srgbClr val="A4A3A4"/>
          </p15:clr>
        </p15:guide>
        <p15:guide id="5" pos="288" userDrawn="1">
          <p15:clr>
            <a:srgbClr val="A4A3A4"/>
          </p15:clr>
        </p15:guide>
        <p15:guide id="6" pos="8928"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5537" autoAdjust="0"/>
  </p:normalViewPr>
  <p:slideViewPr>
    <p:cSldViewPr showGuides="1">
      <p:cViewPr varScale="1">
        <p:scale>
          <a:sx n="41" d="100"/>
          <a:sy n="41" d="100"/>
        </p:scale>
        <p:origin x="882" y="42"/>
      </p:cViewPr>
      <p:guideLst>
        <p:guide orient="horz" pos="2592"/>
        <p:guide orient="horz" pos="1152"/>
        <p:guide orient="horz" pos="4656"/>
        <p:guide pos="4608"/>
        <p:guide pos="288"/>
        <p:guide pos="892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98"/>
    </p:cViewPr>
  </p:sorterViewPr>
  <p:notesViewPr>
    <p:cSldViewPr showGuides="1">
      <p:cViewPr varScale="1">
        <p:scale>
          <a:sx n="97" d="100"/>
          <a:sy n="97" d="100"/>
        </p:scale>
        <p:origin x="-1386"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17" tIns="47109" rIns="94217" bIns="47109" rtlCol="0"/>
          <a:lstStyle>
            <a:lvl1pPr algn="r">
              <a:defRPr sz="1200"/>
            </a:lvl1pPr>
          </a:lstStyle>
          <a:p>
            <a:fld id="{65C951CB-AE2B-410C-86C5-B6CAB5B709E7}" type="datetimeFigureOut">
              <a:rPr lang="en-US" smtClean="0"/>
              <a:t>2/9/2017</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17" tIns="47109" rIns="94217" bIns="47109"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17" tIns="47109" rIns="94217" bIns="47109" rtlCol="0" anchor="b"/>
          <a:lstStyle>
            <a:lvl1pPr algn="r">
              <a:defRPr sz="1200"/>
            </a:lvl1pPr>
          </a:lstStyle>
          <a:p>
            <a:fld id="{D1BD84FB-5AE8-4D34-B88E-9FFA04955E98}" type="slidenum">
              <a:rPr lang="en-US" smtClean="0"/>
              <a:t>‹#›</a:t>
            </a:fld>
            <a:endParaRPr lang="en-US"/>
          </a:p>
        </p:txBody>
      </p:sp>
    </p:spTree>
    <p:extLst>
      <p:ext uri="{BB962C8B-B14F-4D97-AF65-F5344CB8AC3E}">
        <p14:creationId xmlns:p14="http://schemas.microsoft.com/office/powerpoint/2010/main" val="1542581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17" tIns="47109" rIns="94217" bIns="47109" rtlCol="0"/>
          <a:lstStyle>
            <a:lvl1pPr algn="r">
              <a:defRPr sz="1200"/>
            </a:lvl1pPr>
          </a:lstStyle>
          <a:p>
            <a:fld id="{3B1019FC-BCE8-4C18-A305-19156CDFD49A}" type="datetimeFigureOut">
              <a:rPr lang="en-US" smtClean="0"/>
              <a:t>2/9/2017</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17" tIns="47109" rIns="94217"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7" tIns="47109" rIns="94217" bIns="4710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17" tIns="47109" rIns="94217"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17" tIns="47109" rIns="94217" bIns="47109" rtlCol="0" anchor="b"/>
          <a:lstStyle>
            <a:lvl1pPr algn="r">
              <a:defRPr sz="1200"/>
            </a:lvl1pPr>
          </a:lstStyle>
          <a:p>
            <a:fld id="{2E7FBF1A-8774-4ACC-9F3C-FFD243238F54}" type="slidenum">
              <a:rPr lang="en-US" smtClean="0"/>
              <a:t>‹#›</a:t>
            </a:fld>
            <a:endParaRPr lang="en-US"/>
          </a:p>
        </p:txBody>
      </p:sp>
    </p:spTree>
    <p:extLst>
      <p:ext uri="{BB962C8B-B14F-4D97-AF65-F5344CB8AC3E}">
        <p14:creationId xmlns:p14="http://schemas.microsoft.com/office/powerpoint/2010/main" val="317578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a:t>
            </a:fld>
            <a:endParaRPr lang="en-US"/>
          </a:p>
        </p:txBody>
      </p:sp>
    </p:spTree>
    <p:extLst>
      <p:ext uri="{BB962C8B-B14F-4D97-AF65-F5344CB8AC3E}">
        <p14:creationId xmlns:p14="http://schemas.microsoft.com/office/powerpoint/2010/main" val="252503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10</a:t>
            </a:fld>
            <a:endParaRPr lang="en-US"/>
          </a:p>
        </p:txBody>
      </p:sp>
    </p:spTree>
    <p:extLst>
      <p:ext uri="{BB962C8B-B14F-4D97-AF65-F5344CB8AC3E}">
        <p14:creationId xmlns:p14="http://schemas.microsoft.com/office/powerpoint/2010/main" val="407537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11</a:t>
            </a:fld>
            <a:endParaRPr lang="en-US"/>
          </a:p>
        </p:txBody>
      </p:sp>
    </p:spTree>
    <p:extLst>
      <p:ext uri="{BB962C8B-B14F-4D97-AF65-F5344CB8AC3E}">
        <p14:creationId xmlns:p14="http://schemas.microsoft.com/office/powerpoint/2010/main" val="240491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12</a:t>
            </a:fld>
            <a:endParaRPr lang="en-US"/>
          </a:p>
        </p:txBody>
      </p:sp>
    </p:spTree>
    <p:extLst>
      <p:ext uri="{BB962C8B-B14F-4D97-AF65-F5344CB8AC3E}">
        <p14:creationId xmlns:p14="http://schemas.microsoft.com/office/powerpoint/2010/main" val="3099225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13</a:t>
            </a:fld>
            <a:endParaRPr lang="en-US"/>
          </a:p>
        </p:txBody>
      </p:sp>
    </p:spTree>
    <p:extLst>
      <p:ext uri="{BB962C8B-B14F-4D97-AF65-F5344CB8AC3E}">
        <p14:creationId xmlns:p14="http://schemas.microsoft.com/office/powerpoint/2010/main" val="306629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14</a:t>
            </a:fld>
            <a:endParaRPr lang="en-US"/>
          </a:p>
        </p:txBody>
      </p:sp>
    </p:spTree>
    <p:extLst>
      <p:ext uri="{BB962C8B-B14F-4D97-AF65-F5344CB8AC3E}">
        <p14:creationId xmlns:p14="http://schemas.microsoft.com/office/powerpoint/2010/main" val="2917454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15</a:t>
            </a:fld>
            <a:endParaRPr lang="en-US"/>
          </a:p>
        </p:txBody>
      </p:sp>
    </p:spTree>
    <p:extLst>
      <p:ext uri="{BB962C8B-B14F-4D97-AF65-F5344CB8AC3E}">
        <p14:creationId xmlns:p14="http://schemas.microsoft.com/office/powerpoint/2010/main" val="3408027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16</a:t>
            </a:fld>
            <a:endParaRPr lang="en-US"/>
          </a:p>
        </p:txBody>
      </p:sp>
    </p:spTree>
    <p:extLst>
      <p:ext uri="{BB962C8B-B14F-4D97-AF65-F5344CB8AC3E}">
        <p14:creationId xmlns:p14="http://schemas.microsoft.com/office/powerpoint/2010/main" val="287065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17</a:t>
            </a:fld>
            <a:endParaRPr lang="en-US"/>
          </a:p>
        </p:txBody>
      </p:sp>
    </p:spTree>
    <p:extLst>
      <p:ext uri="{BB962C8B-B14F-4D97-AF65-F5344CB8AC3E}">
        <p14:creationId xmlns:p14="http://schemas.microsoft.com/office/powerpoint/2010/main" val="357666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is located near </a:t>
            </a:r>
            <a:r>
              <a:rPr lang="en-US" dirty="0" err="1"/>
              <a:t>Ilwaco</a:t>
            </a:r>
            <a:r>
              <a:rPr lang="en-US" dirty="0"/>
              <a:t>, Washington at the mouth of the Columbia River.</a:t>
            </a:r>
          </a:p>
          <a:p>
            <a:endParaRPr lang="en-US" baseline="0" dirty="0" smtClean="0"/>
          </a:p>
        </p:txBody>
      </p:sp>
      <p:sp>
        <p:nvSpPr>
          <p:cNvPr id="4" name="Slide Number Placeholder 3"/>
          <p:cNvSpPr>
            <a:spLocks noGrp="1"/>
          </p:cNvSpPr>
          <p:nvPr>
            <p:ph type="sldNum" sz="quarter" idx="10"/>
          </p:nvPr>
        </p:nvSpPr>
        <p:spPr/>
        <p:txBody>
          <a:bodyPr/>
          <a:lstStyle/>
          <a:p>
            <a:fld id="{2E7FBF1A-8774-4ACC-9F3C-FFD243238F54}" type="slidenum">
              <a:rPr lang="en-US" smtClean="0"/>
              <a:t>2</a:t>
            </a:fld>
            <a:endParaRPr lang="en-US"/>
          </a:p>
        </p:txBody>
      </p:sp>
    </p:spTree>
    <p:extLst>
      <p:ext uri="{BB962C8B-B14F-4D97-AF65-F5344CB8AC3E}">
        <p14:creationId xmlns:p14="http://schemas.microsoft.com/office/powerpoint/2010/main" val="204157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is located on the US Coast Guard Base called, “Cape Disappointment”. It was established in 1877 and is the largest Search and Rescue Station on the Northwest Coast with 50 crew members.</a:t>
            </a:r>
          </a:p>
          <a:p>
            <a:r>
              <a:rPr lang="en-US" dirty="0"/>
              <a:t>The Coast Guard responds to 300-400 calls for help each year.</a:t>
            </a:r>
          </a:p>
          <a:p>
            <a:endParaRPr lang="en-US" baseline="0" dirty="0" smtClean="0"/>
          </a:p>
        </p:txBody>
      </p:sp>
      <p:sp>
        <p:nvSpPr>
          <p:cNvPr id="4" name="Slide Number Placeholder 3"/>
          <p:cNvSpPr>
            <a:spLocks noGrp="1"/>
          </p:cNvSpPr>
          <p:nvPr>
            <p:ph type="sldNum" sz="quarter" idx="10"/>
          </p:nvPr>
        </p:nvSpPr>
        <p:spPr/>
        <p:txBody>
          <a:bodyPr/>
          <a:lstStyle/>
          <a:p>
            <a:fld id="{2E7FBF1A-8774-4ACC-9F3C-FFD243238F54}" type="slidenum">
              <a:rPr lang="en-US" smtClean="0"/>
              <a:t>3</a:t>
            </a:fld>
            <a:endParaRPr lang="en-US"/>
          </a:p>
        </p:txBody>
      </p:sp>
    </p:spTree>
    <p:extLst>
      <p:ext uri="{BB962C8B-B14F-4D97-AF65-F5344CB8AC3E}">
        <p14:creationId xmlns:p14="http://schemas.microsoft.com/office/powerpoint/2010/main" val="392051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Originally built in early 1900’s using rail cars and existing rock from onsite.</a:t>
            </a:r>
          </a:p>
          <a:p>
            <a:r>
              <a:rPr lang="en-US" baseline="0" dirty="0" smtClean="0"/>
              <a:t>Has been extremely damaged since then and needs to be repaired.</a:t>
            </a:r>
          </a:p>
          <a:p>
            <a:endParaRPr lang="en-US" dirty="0"/>
          </a:p>
          <a:p>
            <a:r>
              <a:rPr lang="en-US" dirty="0"/>
              <a:t>So, what is the importance of this project?</a:t>
            </a:r>
          </a:p>
          <a:p>
            <a:endParaRPr lang="en-US" dirty="0"/>
          </a:p>
          <a:p>
            <a:r>
              <a:rPr lang="en-US" dirty="0"/>
              <a:t>The mouth of the Columbia River is comprised of 3 jetties: The North Jetty, South Jetty and Jetty A. </a:t>
            </a:r>
          </a:p>
          <a:p>
            <a:r>
              <a:rPr lang="en-US" dirty="0"/>
              <a:t>The jetties are necessary for the safety of ships entering the Columbia River navigational channel.</a:t>
            </a:r>
          </a:p>
          <a:p>
            <a:r>
              <a:rPr lang="en-US" dirty="0"/>
              <a:t>It is important the jetties are maintained because they support:</a:t>
            </a:r>
          </a:p>
          <a:p>
            <a:pPr lvl="0"/>
            <a:r>
              <a:rPr lang="en-US" dirty="0"/>
              <a:t>$20 Billion in international trade</a:t>
            </a:r>
          </a:p>
          <a:p>
            <a:pPr lvl="0"/>
            <a:r>
              <a:rPr lang="en-US" dirty="0"/>
              <a:t>42 million tons of cargo </a:t>
            </a:r>
          </a:p>
          <a:p>
            <a:pPr lvl="0"/>
            <a:r>
              <a:rPr lang="en-US" dirty="0"/>
              <a:t>3,500 Cargo Vessel crossings (1,400 crossings require 30’ or greater of draft)</a:t>
            </a:r>
          </a:p>
          <a:p>
            <a:pPr lvl="0"/>
            <a:r>
              <a:rPr lang="en-US" dirty="0"/>
              <a:t>And the trade supports over 40,000 jobs</a:t>
            </a:r>
          </a:p>
        </p:txBody>
      </p:sp>
      <p:sp>
        <p:nvSpPr>
          <p:cNvPr id="4" name="Slide Number Placeholder 3"/>
          <p:cNvSpPr>
            <a:spLocks noGrp="1"/>
          </p:cNvSpPr>
          <p:nvPr>
            <p:ph type="sldNum" sz="quarter" idx="10"/>
          </p:nvPr>
        </p:nvSpPr>
        <p:spPr/>
        <p:txBody>
          <a:bodyPr/>
          <a:lstStyle/>
          <a:p>
            <a:fld id="{2E7FBF1A-8774-4ACC-9F3C-FFD243238F54}" type="slidenum">
              <a:rPr lang="en-US" smtClean="0"/>
              <a:t>4</a:t>
            </a:fld>
            <a:endParaRPr lang="en-US"/>
          </a:p>
        </p:txBody>
      </p:sp>
    </p:spTree>
    <p:extLst>
      <p:ext uri="{BB962C8B-B14F-4D97-AF65-F5344CB8AC3E}">
        <p14:creationId xmlns:p14="http://schemas.microsoft.com/office/powerpoint/2010/main" val="426076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5</a:t>
            </a:fld>
            <a:endParaRPr lang="en-US"/>
          </a:p>
        </p:txBody>
      </p:sp>
    </p:spTree>
    <p:extLst>
      <p:ext uri="{BB962C8B-B14F-4D97-AF65-F5344CB8AC3E}">
        <p14:creationId xmlns:p14="http://schemas.microsoft.com/office/powerpoint/2010/main" val="219860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6</a:t>
            </a:fld>
            <a:endParaRPr lang="en-US"/>
          </a:p>
        </p:txBody>
      </p:sp>
    </p:spTree>
    <p:extLst>
      <p:ext uri="{BB962C8B-B14F-4D97-AF65-F5344CB8AC3E}">
        <p14:creationId xmlns:p14="http://schemas.microsoft.com/office/powerpoint/2010/main" val="1435612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7</a:t>
            </a:fld>
            <a:endParaRPr lang="en-US"/>
          </a:p>
        </p:txBody>
      </p:sp>
    </p:spTree>
    <p:extLst>
      <p:ext uri="{BB962C8B-B14F-4D97-AF65-F5344CB8AC3E}">
        <p14:creationId xmlns:p14="http://schemas.microsoft.com/office/powerpoint/2010/main" val="128257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8</a:t>
            </a:fld>
            <a:endParaRPr lang="en-US"/>
          </a:p>
        </p:txBody>
      </p:sp>
    </p:spTree>
    <p:extLst>
      <p:ext uri="{BB962C8B-B14F-4D97-AF65-F5344CB8AC3E}">
        <p14:creationId xmlns:p14="http://schemas.microsoft.com/office/powerpoint/2010/main" val="151314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FBF1A-8774-4ACC-9F3C-FFD243238F54}" type="slidenum">
              <a:rPr lang="en-US" smtClean="0"/>
              <a:t>9</a:t>
            </a:fld>
            <a:endParaRPr lang="en-US"/>
          </a:p>
        </p:txBody>
      </p:sp>
    </p:spTree>
    <p:extLst>
      <p:ext uri="{BB962C8B-B14F-4D97-AF65-F5344CB8AC3E}">
        <p14:creationId xmlns:p14="http://schemas.microsoft.com/office/powerpoint/2010/main" val="1433773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portal.kiewit.com/sites/corpcomm/Creative%20Services/Forms/AllItems.aspx?RootFolder=/sites/corpcomm/Creative%20Services/Templates/PowerPoint%20Template&amp;FolderCTID=0x012000C8AE0D9BE2AB944EBC70932590ED99F3"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INSERT DISTRICT MEETING NAME</a:t>
            </a:r>
            <a:endParaRPr lang="en-US" dirty="0"/>
          </a:p>
        </p:txBody>
      </p:sp>
      <p:sp>
        <p:nvSpPr>
          <p:cNvPr id="4" name="Slide Number Placeholder 3"/>
          <p:cNvSpPr>
            <a:spLocks noGrp="1"/>
          </p:cNvSpPr>
          <p:nvPr>
            <p:ph type="sldNum" sz="quarter" idx="11"/>
          </p:nvPr>
        </p:nvSpPr>
        <p:spPr/>
        <p:txBody>
          <a:bodyPr/>
          <a:lstStyle/>
          <a:p>
            <a:fld id="{7EF0D0D8-FBAE-46CD-9D1F-D9E08D5CD40A}" type="slidenum">
              <a:rPr lang="en-US" smtClean="0"/>
              <a:pPr/>
              <a:t>‹#›</a:t>
            </a:fld>
            <a:endParaRPr lang="en-US" dirty="0"/>
          </a:p>
        </p:txBody>
      </p:sp>
      <p:sp>
        <p:nvSpPr>
          <p:cNvPr id="5" name="Rectangle 4"/>
          <p:cNvSpPr/>
          <p:nvPr userDrawn="1"/>
        </p:nvSpPr>
        <p:spPr>
          <a:xfrm>
            <a:off x="685800" y="990600"/>
            <a:ext cx="12954000" cy="6096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600" dirty="0" smtClean="0">
                <a:latin typeface="Arial" panose="020B0604020202020204" pitchFamily="34" charset="0"/>
                <a:cs typeface="Arial" panose="020B0604020202020204" pitchFamily="34" charset="0"/>
              </a:rPr>
              <a:t>Use this template for district meeting</a:t>
            </a:r>
            <a:r>
              <a:rPr lang="en-US" sz="2600" baseline="0" dirty="0" smtClean="0">
                <a:latin typeface="Arial" panose="020B0604020202020204" pitchFamily="34" charset="0"/>
                <a:cs typeface="Arial" panose="020B0604020202020204" pitchFamily="34" charset="0"/>
              </a:rPr>
              <a:t> presentations only. For all other meetings </a:t>
            </a:r>
            <a:br>
              <a:rPr lang="en-US" sz="2600" baseline="0" dirty="0" smtClean="0">
                <a:latin typeface="Arial" panose="020B0604020202020204" pitchFamily="34" charset="0"/>
                <a:cs typeface="Arial" panose="020B0604020202020204" pitchFamily="34" charset="0"/>
              </a:rPr>
            </a:br>
            <a:r>
              <a:rPr lang="en-US" sz="2600" baseline="0" dirty="0" smtClean="0">
                <a:latin typeface="Arial" panose="020B0604020202020204" pitchFamily="34" charset="0"/>
                <a:cs typeface="Arial" panose="020B0604020202020204" pitchFamily="34" charset="0"/>
              </a:rPr>
              <a:t>and presentations throughout the year, please use the Kiewit corporate </a:t>
            </a:r>
            <a:br>
              <a:rPr lang="en-US" sz="2600" baseline="0" dirty="0" smtClean="0">
                <a:latin typeface="Arial" panose="020B0604020202020204" pitchFamily="34" charset="0"/>
                <a:cs typeface="Arial" panose="020B0604020202020204" pitchFamily="34" charset="0"/>
              </a:rPr>
            </a:br>
            <a:r>
              <a:rPr lang="en-US" sz="2600" baseline="0" dirty="0" smtClean="0">
                <a:latin typeface="Arial" panose="020B0604020202020204" pitchFamily="34" charset="0"/>
                <a:cs typeface="Arial" panose="020B0604020202020204" pitchFamily="34" charset="0"/>
              </a:rPr>
              <a:t>PowerPoint template available on the Corporate Communication portal, </a:t>
            </a:r>
            <a:br>
              <a:rPr lang="en-US" sz="2600" baseline="0" dirty="0" smtClean="0">
                <a:latin typeface="Arial" panose="020B0604020202020204" pitchFamily="34" charset="0"/>
                <a:cs typeface="Arial" panose="020B0604020202020204" pitchFamily="34" charset="0"/>
              </a:rPr>
            </a:br>
            <a:r>
              <a:rPr lang="en-US" sz="2600" baseline="0" dirty="0" smtClean="0">
                <a:latin typeface="Arial" panose="020B0604020202020204" pitchFamily="34" charset="0"/>
                <a:cs typeface="Arial" panose="020B0604020202020204" pitchFamily="34" charset="0"/>
              </a:rPr>
              <a:t>or by clicking the link below. </a:t>
            </a:r>
          </a:p>
          <a:p>
            <a:pPr algn="ctr"/>
            <a:endParaRPr lang="en-US" sz="2600" baseline="0" dirty="0" smtClean="0">
              <a:latin typeface="Arial" panose="020B0604020202020204" pitchFamily="34" charset="0"/>
              <a:cs typeface="Arial" panose="020B0604020202020204" pitchFamily="34" charset="0"/>
            </a:endParaRPr>
          </a:p>
          <a:p>
            <a:pPr algn="ctr"/>
            <a:r>
              <a:rPr lang="en-US" sz="2600" dirty="0" smtClean="0">
                <a:latin typeface="Arial" panose="020B0604020202020204" pitchFamily="34" charset="0"/>
                <a:cs typeface="Arial" panose="020B0604020202020204" pitchFamily="34" charset="0"/>
                <a:hlinkClick r:id="rId2"/>
              </a:rPr>
              <a:t>https://portal.kiewit.com/sites/corpcomm/Creative%20Services/Forms/AllItems.aspx?RootFolder=%2fsites%2fcorpcomm%2fCreative%20Services%2fTemplates%2fPowerPoint%20Template&amp;FolderCTID=0x012000C8AE0D9BE2AB944EBC70932590ED99F3</a:t>
            </a:r>
            <a:endParaRPr lang="en-US" sz="2600" dirty="0" smtClean="0">
              <a:latin typeface="Arial" panose="020B0604020202020204" pitchFamily="34" charset="0"/>
              <a:cs typeface="Arial" panose="020B0604020202020204" pitchFamily="34" charset="0"/>
            </a:endParaRPr>
          </a:p>
          <a:p>
            <a:pPr algn="ct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1436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marL="0" marR="0" indent="0" algn="l" defTabSz="1306187" rtl="0" eaLnBrk="1" fontAlgn="auto" latinLnBrk="0" hangingPunct="1">
              <a:lnSpc>
                <a:spcPct val="100000"/>
              </a:lnSpc>
              <a:spcBef>
                <a:spcPts val="0"/>
              </a:spcBef>
              <a:spcAft>
                <a:spcPts val="0"/>
              </a:spcAft>
              <a:buClrTx/>
              <a:buSzTx/>
              <a:buFontTx/>
              <a:buNone/>
              <a:tabLst/>
              <a:defRPr/>
            </a:lvl1pPr>
          </a:lstStyle>
          <a:p>
            <a:r>
              <a:rPr lang="en-US" smtClean="0"/>
              <a:t>INSERT DISTRICT MEETING NAME</a:t>
            </a:r>
            <a:endParaRPr lang="en-US" dirty="0" smtClean="0"/>
          </a:p>
        </p:txBody>
      </p:sp>
      <p:sp>
        <p:nvSpPr>
          <p:cNvPr id="5" name="Slide Number Placeholder 4"/>
          <p:cNvSpPr>
            <a:spLocks noGrp="1"/>
          </p:cNvSpPr>
          <p:nvPr>
            <p:ph type="sldNum" sz="quarter" idx="12"/>
          </p:nvPr>
        </p:nvSpPr>
        <p:spPr/>
        <p:txBody>
          <a:bodyPr/>
          <a:lstStyle/>
          <a:p>
            <a:fld id="{7EF0D0D8-FBAE-46CD-9D1F-D9E08D5CD40A}" type="slidenum">
              <a:rPr lang="en-US" smtClean="0"/>
              <a:t>‹#›</a:t>
            </a:fld>
            <a:endParaRPr lang="en-US"/>
          </a:p>
        </p:txBody>
      </p:sp>
      <p:sp>
        <p:nvSpPr>
          <p:cNvPr id="7" name="Text Placeholder 4"/>
          <p:cNvSpPr>
            <a:spLocks noGrp="1"/>
          </p:cNvSpPr>
          <p:nvPr>
            <p:ph type="body" sz="quarter" idx="14" hasCustomPrompt="1"/>
          </p:nvPr>
        </p:nvSpPr>
        <p:spPr>
          <a:xfrm>
            <a:off x="733864" y="381000"/>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41727167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70163" b="24974"/>
          <a:stretch/>
        </p:blipFill>
        <p:spPr>
          <a:xfrm>
            <a:off x="0" y="7696206"/>
            <a:ext cx="14630400" cy="533399"/>
          </a:xfrm>
          <a:prstGeom prst="rect">
            <a:avLst/>
          </a:prstGeom>
        </p:spPr>
      </p:pic>
      <p:sp>
        <p:nvSpPr>
          <p:cNvPr id="10" name="Rectangle 9"/>
          <p:cNvSpPr/>
          <p:nvPr userDrawn="1"/>
        </p:nvSpPr>
        <p:spPr>
          <a:xfrm>
            <a:off x="0" y="7696201"/>
            <a:ext cx="14630400" cy="5408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6" name="Date Placeholder 3"/>
          <p:cNvSpPr>
            <a:spLocks noGrp="1"/>
          </p:cNvSpPr>
          <p:nvPr>
            <p:ph type="dt" sz="half" idx="2"/>
          </p:nvPr>
        </p:nvSpPr>
        <p:spPr>
          <a:xfrm>
            <a:off x="446967" y="7772400"/>
            <a:ext cx="5420436" cy="438150"/>
          </a:xfrm>
          <a:prstGeom prst="rect">
            <a:avLst/>
          </a:prstGeom>
        </p:spPr>
        <p:txBody>
          <a:bodyPr vert="horz" lIns="0" tIns="65311" rIns="0" bIns="65311"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smtClean="0"/>
              <a:t>INSERT DISTRICT MEETING NAME</a:t>
            </a:r>
            <a:endParaRPr lang="en-US" dirty="0"/>
          </a:p>
        </p:txBody>
      </p:sp>
      <p:sp>
        <p:nvSpPr>
          <p:cNvPr id="7" name="Slide Number Placeholder 5"/>
          <p:cNvSpPr>
            <a:spLocks noGrp="1"/>
          </p:cNvSpPr>
          <p:nvPr>
            <p:ph type="sldNum" sz="quarter" idx="4"/>
          </p:nvPr>
        </p:nvSpPr>
        <p:spPr>
          <a:xfrm>
            <a:off x="10759440" y="7772400"/>
            <a:ext cx="3413760" cy="438150"/>
          </a:xfrm>
          <a:prstGeom prst="rect">
            <a:avLst/>
          </a:prstGeom>
        </p:spPr>
        <p:txBody>
          <a:bodyPr vert="horz" lIns="0" tIns="65311" rIns="0" bIns="65311" rtlCol="0" anchor="ctr"/>
          <a:lstStyle>
            <a:lvl1pPr algn="r">
              <a:defRPr sz="1200">
                <a:solidFill>
                  <a:schemeClr val="bg1"/>
                </a:solidFill>
                <a:latin typeface="Arial" panose="020B0604020202020204" pitchFamily="34" charset="0"/>
                <a:cs typeface="Arial" panose="020B0604020202020204" pitchFamily="34" charset="0"/>
              </a:defRPr>
            </a:lvl1pPr>
          </a:lstStyle>
          <a:p>
            <a:fld id="{7EF0D0D8-FBAE-46CD-9D1F-D9E08D5CD40A}" type="slidenum">
              <a:rPr lang="en-US" smtClean="0"/>
              <a:pPr/>
              <a:t>‹#›</a:t>
            </a:fld>
            <a:endParaRPr lang="en-US" dirty="0"/>
          </a:p>
        </p:txBody>
      </p:sp>
    </p:spTree>
    <p:extLst>
      <p:ext uri="{BB962C8B-B14F-4D97-AF65-F5344CB8AC3E}">
        <p14:creationId xmlns:p14="http://schemas.microsoft.com/office/powerpoint/2010/main" val="23869715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Sidebar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INSERT DISTRICT MEETING NAME</a:t>
            </a:r>
            <a:endParaRPr lang="en-US" dirty="0"/>
          </a:p>
        </p:txBody>
      </p:sp>
      <p:sp>
        <p:nvSpPr>
          <p:cNvPr id="4" name="Slide Number Placeholder 3"/>
          <p:cNvSpPr>
            <a:spLocks noGrp="1"/>
          </p:cNvSpPr>
          <p:nvPr>
            <p:ph type="sldNum" sz="quarter" idx="11"/>
          </p:nvPr>
        </p:nvSpPr>
        <p:spPr/>
        <p:txBody>
          <a:bodyPr/>
          <a:lstStyle/>
          <a:p>
            <a:fld id="{7EF0D0D8-FBAE-46CD-9D1F-D9E08D5CD40A}" type="slidenum">
              <a:rPr lang="en-US" smtClean="0"/>
              <a:pPr/>
              <a:t>‹#›</a:t>
            </a:fld>
            <a:endParaRPr lang="en-US" dirty="0"/>
          </a:p>
        </p:txBody>
      </p:sp>
      <p:sp>
        <p:nvSpPr>
          <p:cNvPr id="8" name="Rectangle 7"/>
          <p:cNvSpPr/>
          <p:nvPr userDrawn="1"/>
        </p:nvSpPr>
        <p:spPr>
          <a:xfrm>
            <a:off x="9829800" y="0"/>
            <a:ext cx="4800600" cy="769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0" name="Text Placeholder 9"/>
          <p:cNvSpPr>
            <a:spLocks noGrp="1"/>
          </p:cNvSpPr>
          <p:nvPr>
            <p:ph type="body" sz="quarter" idx="15"/>
          </p:nvPr>
        </p:nvSpPr>
        <p:spPr>
          <a:xfrm>
            <a:off x="10363200" y="533400"/>
            <a:ext cx="3810000" cy="6629400"/>
          </a:xfrm>
        </p:spPr>
        <p:txBody>
          <a:bodyPr>
            <a:noAutofit/>
          </a:bodyPr>
          <a:lstStyle>
            <a:lvl1pPr>
              <a:defRPr sz="2800">
                <a:solidFill>
                  <a:schemeClr val="tx1"/>
                </a:solidFill>
              </a:defRPr>
            </a:lvl1pPr>
          </a:lstStyle>
          <a:p>
            <a:pPr lvl="0"/>
            <a:r>
              <a:rPr lang="en-US" dirty="0" smtClean="0"/>
              <a:t>Click to edit Master text styles</a:t>
            </a:r>
          </a:p>
        </p:txBody>
      </p:sp>
      <p:sp>
        <p:nvSpPr>
          <p:cNvPr id="13" name="Content Placeholder 2"/>
          <p:cNvSpPr>
            <a:spLocks noGrp="1"/>
          </p:cNvSpPr>
          <p:nvPr>
            <p:ph idx="16"/>
          </p:nvPr>
        </p:nvSpPr>
        <p:spPr>
          <a:xfrm>
            <a:off x="731524" y="1828800"/>
            <a:ext cx="8641081" cy="5562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Text Placeholder 4"/>
          <p:cNvSpPr>
            <a:spLocks noGrp="1"/>
          </p:cNvSpPr>
          <p:nvPr>
            <p:ph type="body" sz="quarter" idx="14" hasCustomPrompt="1"/>
          </p:nvPr>
        </p:nvSpPr>
        <p:spPr>
          <a:xfrm>
            <a:off x="733865" y="381000"/>
            <a:ext cx="8638736"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12187554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Bottom Bar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INSERT DISTRICT MEETING NAME</a:t>
            </a:r>
            <a:endParaRPr lang="en-US" dirty="0"/>
          </a:p>
        </p:txBody>
      </p:sp>
      <p:sp>
        <p:nvSpPr>
          <p:cNvPr id="4" name="Slide Number Placeholder 3"/>
          <p:cNvSpPr>
            <a:spLocks noGrp="1"/>
          </p:cNvSpPr>
          <p:nvPr>
            <p:ph type="sldNum" sz="quarter" idx="11"/>
          </p:nvPr>
        </p:nvSpPr>
        <p:spPr/>
        <p:txBody>
          <a:bodyPr/>
          <a:lstStyle/>
          <a:p>
            <a:fld id="{7EF0D0D8-FBAE-46CD-9D1F-D9E08D5CD40A}" type="slidenum">
              <a:rPr lang="en-US" smtClean="0"/>
              <a:pPr/>
              <a:t>‹#›</a:t>
            </a:fld>
            <a:endParaRPr lang="en-US" dirty="0"/>
          </a:p>
        </p:txBody>
      </p:sp>
      <p:sp>
        <p:nvSpPr>
          <p:cNvPr id="8" name="Rectangle 7"/>
          <p:cNvSpPr/>
          <p:nvPr userDrawn="1"/>
        </p:nvSpPr>
        <p:spPr>
          <a:xfrm>
            <a:off x="0" y="4495800"/>
            <a:ext cx="14630400" cy="3200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0" name="Text Placeholder 9"/>
          <p:cNvSpPr>
            <a:spLocks noGrp="1"/>
          </p:cNvSpPr>
          <p:nvPr>
            <p:ph type="body" sz="quarter" idx="15"/>
          </p:nvPr>
        </p:nvSpPr>
        <p:spPr>
          <a:xfrm>
            <a:off x="731520" y="4724400"/>
            <a:ext cx="13167360" cy="2667000"/>
          </a:xfrm>
        </p:spPr>
        <p:txBody>
          <a:bodyPr anchor="ctr">
            <a:noAutofit/>
          </a:bodyPr>
          <a:lstStyle>
            <a:lvl1pPr marL="0" indent="0" algn="ctr">
              <a:buNone/>
              <a:defRPr sz="2800">
                <a:solidFill>
                  <a:schemeClr val="tx1"/>
                </a:solidFill>
              </a:defRPr>
            </a:lvl1pPr>
          </a:lstStyle>
          <a:p>
            <a:pPr lvl="0"/>
            <a:r>
              <a:rPr lang="en-US" dirty="0" smtClean="0"/>
              <a:t>Click to edit Master text styles</a:t>
            </a:r>
          </a:p>
        </p:txBody>
      </p:sp>
      <p:sp>
        <p:nvSpPr>
          <p:cNvPr id="9" name="Content Placeholder 2"/>
          <p:cNvSpPr>
            <a:spLocks noGrp="1"/>
          </p:cNvSpPr>
          <p:nvPr>
            <p:ph idx="1"/>
          </p:nvPr>
        </p:nvSpPr>
        <p:spPr>
          <a:xfrm>
            <a:off x="731520" y="1828800"/>
            <a:ext cx="13167360" cy="26670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4"/>
          <p:cNvSpPr>
            <a:spLocks noGrp="1"/>
          </p:cNvSpPr>
          <p:nvPr>
            <p:ph type="body" sz="quarter" idx="14" hasCustomPrompt="1"/>
          </p:nvPr>
        </p:nvSpPr>
        <p:spPr>
          <a:xfrm>
            <a:off x="733864" y="381000"/>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23419270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INSERT DISTRICT MEETING NAME</a:t>
            </a:r>
            <a:endParaRPr lang="en-US" dirty="0"/>
          </a:p>
        </p:txBody>
      </p:sp>
      <p:sp>
        <p:nvSpPr>
          <p:cNvPr id="4" name="Slide Number Placeholder 3"/>
          <p:cNvSpPr>
            <a:spLocks noGrp="1"/>
          </p:cNvSpPr>
          <p:nvPr>
            <p:ph type="sldNum" sz="quarter" idx="11"/>
          </p:nvPr>
        </p:nvSpPr>
        <p:spPr/>
        <p:txBody>
          <a:bodyPr/>
          <a:lstStyle/>
          <a:p>
            <a:fld id="{7EF0D0D8-FBAE-46CD-9D1F-D9E08D5CD40A}" type="slidenum">
              <a:rPr lang="en-US" smtClean="0"/>
              <a:pPr/>
              <a:t>‹#›</a:t>
            </a:fld>
            <a:endParaRPr lang="en-US" dirty="0"/>
          </a:p>
        </p:txBody>
      </p:sp>
      <p:sp>
        <p:nvSpPr>
          <p:cNvPr id="7" name="Picture Placeholder 6"/>
          <p:cNvSpPr>
            <a:spLocks noGrp="1"/>
          </p:cNvSpPr>
          <p:nvPr>
            <p:ph type="pic" sz="quarter" idx="14"/>
          </p:nvPr>
        </p:nvSpPr>
        <p:spPr>
          <a:xfrm>
            <a:off x="762000" y="1828800"/>
            <a:ext cx="4191000" cy="2133600"/>
          </a:xfrm>
        </p:spPr>
        <p:txBody>
          <a:bodyPr/>
          <a:lstStyle>
            <a:lvl1pPr marL="0" indent="0">
              <a:buNone/>
              <a:defRPr/>
            </a:lvl1pPr>
          </a:lstStyle>
          <a:p>
            <a:endParaRPr lang="en-US"/>
          </a:p>
        </p:txBody>
      </p:sp>
      <p:sp>
        <p:nvSpPr>
          <p:cNvPr id="15" name="Picture Placeholder 6"/>
          <p:cNvSpPr>
            <a:spLocks noGrp="1"/>
          </p:cNvSpPr>
          <p:nvPr>
            <p:ph type="pic" sz="quarter" idx="15"/>
          </p:nvPr>
        </p:nvSpPr>
        <p:spPr>
          <a:xfrm>
            <a:off x="762000" y="4648200"/>
            <a:ext cx="4191000" cy="2133600"/>
          </a:xfrm>
        </p:spPr>
        <p:txBody>
          <a:bodyPr/>
          <a:lstStyle>
            <a:lvl1pPr marL="0" indent="0">
              <a:buNone/>
              <a:defRPr/>
            </a:lvl1pPr>
          </a:lstStyle>
          <a:p>
            <a:endParaRPr lang="en-US"/>
          </a:p>
        </p:txBody>
      </p:sp>
      <p:sp>
        <p:nvSpPr>
          <p:cNvPr id="16" name="Picture Placeholder 6"/>
          <p:cNvSpPr>
            <a:spLocks noGrp="1"/>
          </p:cNvSpPr>
          <p:nvPr>
            <p:ph type="pic" sz="quarter" idx="16"/>
          </p:nvPr>
        </p:nvSpPr>
        <p:spPr>
          <a:xfrm>
            <a:off x="5273567" y="1828800"/>
            <a:ext cx="4191000" cy="2133600"/>
          </a:xfrm>
        </p:spPr>
        <p:txBody>
          <a:bodyPr/>
          <a:lstStyle>
            <a:lvl1pPr marL="0" indent="0">
              <a:buNone/>
              <a:defRPr/>
            </a:lvl1pPr>
          </a:lstStyle>
          <a:p>
            <a:endParaRPr lang="en-US"/>
          </a:p>
        </p:txBody>
      </p:sp>
      <p:sp>
        <p:nvSpPr>
          <p:cNvPr id="17" name="Picture Placeholder 6"/>
          <p:cNvSpPr>
            <a:spLocks noGrp="1"/>
          </p:cNvSpPr>
          <p:nvPr>
            <p:ph type="pic" sz="quarter" idx="17"/>
          </p:nvPr>
        </p:nvSpPr>
        <p:spPr>
          <a:xfrm>
            <a:off x="5273567" y="4648200"/>
            <a:ext cx="4191000" cy="2133600"/>
          </a:xfrm>
        </p:spPr>
        <p:txBody>
          <a:bodyPr/>
          <a:lstStyle>
            <a:lvl1pPr marL="0" indent="0">
              <a:buNone/>
              <a:defRPr/>
            </a:lvl1pPr>
          </a:lstStyle>
          <a:p>
            <a:endParaRPr lang="en-US"/>
          </a:p>
        </p:txBody>
      </p:sp>
      <p:sp>
        <p:nvSpPr>
          <p:cNvPr id="18" name="Picture Placeholder 6"/>
          <p:cNvSpPr>
            <a:spLocks noGrp="1"/>
          </p:cNvSpPr>
          <p:nvPr>
            <p:ph type="pic" sz="quarter" idx="18"/>
          </p:nvPr>
        </p:nvSpPr>
        <p:spPr>
          <a:xfrm>
            <a:off x="9753600" y="1828800"/>
            <a:ext cx="4191000" cy="2133600"/>
          </a:xfrm>
        </p:spPr>
        <p:txBody>
          <a:bodyPr/>
          <a:lstStyle>
            <a:lvl1pPr marL="0" indent="0">
              <a:buNone/>
              <a:defRPr/>
            </a:lvl1pPr>
          </a:lstStyle>
          <a:p>
            <a:endParaRPr lang="en-US"/>
          </a:p>
        </p:txBody>
      </p:sp>
      <p:sp>
        <p:nvSpPr>
          <p:cNvPr id="19" name="Picture Placeholder 6"/>
          <p:cNvSpPr>
            <a:spLocks noGrp="1"/>
          </p:cNvSpPr>
          <p:nvPr>
            <p:ph type="pic" sz="quarter" idx="19"/>
          </p:nvPr>
        </p:nvSpPr>
        <p:spPr>
          <a:xfrm>
            <a:off x="9753600" y="4648200"/>
            <a:ext cx="4191000" cy="2133600"/>
          </a:xfrm>
        </p:spPr>
        <p:txBody>
          <a:bodyPr/>
          <a:lstStyle>
            <a:lvl1pPr marL="0" indent="0">
              <a:buNone/>
              <a:defRPr/>
            </a:lvl1pPr>
          </a:lstStyle>
          <a:p>
            <a:endParaRPr lang="en-US"/>
          </a:p>
        </p:txBody>
      </p:sp>
      <p:sp>
        <p:nvSpPr>
          <p:cNvPr id="21" name="Text Placeholder 20"/>
          <p:cNvSpPr>
            <a:spLocks noGrp="1"/>
          </p:cNvSpPr>
          <p:nvPr>
            <p:ph type="body" sz="quarter" idx="20" hasCustomPrompt="1"/>
          </p:nvPr>
        </p:nvSpPr>
        <p:spPr>
          <a:xfrm>
            <a:off x="762000" y="4051736"/>
            <a:ext cx="4191000" cy="609600"/>
          </a:xfrm>
        </p:spPr>
        <p:txBody>
          <a:bodyPr lIns="0" tIns="0" rIns="0" bIns="0">
            <a:noAutofit/>
          </a:bodyPr>
          <a:lstStyle>
            <a:lvl1pPr marL="0" indent="0">
              <a:buNone/>
              <a:defRPr sz="1800" b="1">
                <a:solidFill>
                  <a:schemeClr val="tx1"/>
                </a:solidFill>
              </a:defRPr>
            </a:lvl1pPr>
          </a:lstStyle>
          <a:p>
            <a:pPr lvl="0"/>
            <a:r>
              <a:rPr lang="en-US" dirty="0" smtClean="0"/>
              <a:t>Caption</a:t>
            </a:r>
            <a:endParaRPr lang="en-US" dirty="0"/>
          </a:p>
        </p:txBody>
      </p:sp>
      <p:sp>
        <p:nvSpPr>
          <p:cNvPr id="22" name="Text Placeholder 20"/>
          <p:cNvSpPr>
            <a:spLocks noGrp="1"/>
          </p:cNvSpPr>
          <p:nvPr>
            <p:ph type="body" sz="quarter" idx="21" hasCustomPrompt="1"/>
          </p:nvPr>
        </p:nvSpPr>
        <p:spPr>
          <a:xfrm>
            <a:off x="5282764" y="4051736"/>
            <a:ext cx="4191000" cy="609600"/>
          </a:xfrm>
        </p:spPr>
        <p:txBody>
          <a:bodyPr lIns="0" tIns="0" rIns="0" bIns="0">
            <a:noAutofit/>
          </a:bodyPr>
          <a:lstStyle>
            <a:lvl1pPr marL="0" indent="0">
              <a:buNone/>
              <a:defRPr sz="1800" b="1">
                <a:solidFill>
                  <a:schemeClr val="tx1"/>
                </a:solidFill>
              </a:defRPr>
            </a:lvl1pPr>
          </a:lstStyle>
          <a:p>
            <a:pPr lvl="0"/>
            <a:r>
              <a:rPr lang="en-US" dirty="0" smtClean="0"/>
              <a:t>Caption</a:t>
            </a:r>
            <a:endParaRPr lang="en-US" dirty="0"/>
          </a:p>
        </p:txBody>
      </p:sp>
      <p:sp>
        <p:nvSpPr>
          <p:cNvPr id="23" name="Text Placeholder 20"/>
          <p:cNvSpPr>
            <a:spLocks noGrp="1"/>
          </p:cNvSpPr>
          <p:nvPr>
            <p:ph type="body" sz="quarter" idx="22" hasCustomPrompt="1"/>
          </p:nvPr>
        </p:nvSpPr>
        <p:spPr>
          <a:xfrm>
            <a:off x="9753600" y="4051736"/>
            <a:ext cx="4191000" cy="609600"/>
          </a:xfrm>
        </p:spPr>
        <p:txBody>
          <a:bodyPr lIns="0" tIns="0" rIns="0" bIns="0">
            <a:noAutofit/>
          </a:bodyPr>
          <a:lstStyle>
            <a:lvl1pPr marL="0" indent="0">
              <a:buNone/>
              <a:defRPr sz="1800" b="1">
                <a:solidFill>
                  <a:schemeClr val="tx1"/>
                </a:solidFill>
              </a:defRPr>
            </a:lvl1pPr>
          </a:lstStyle>
          <a:p>
            <a:pPr lvl="0"/>
            <a:r>
              <a:rPr lang="en-US" dirty="0" smtClean="0"/>
              <a:t>Caption</a:t>
            </a:r>
            <a:endParaRPr lang="en-US" dirty="0"/>
          </a:p>
        </p:txBody>
      </p:sp>
      <p:sp>
        <p:nvSpPr>
          <p:cNvPr id="24" name="Text Placeholder 20"/>
          <p:cNvSpPr>
            <a:spLocks noGrp="1"/>
          </p:cNvSpPr>
          <p:nvPr>
            <p:ph type="body" sz="quarter" idx="23" hasCustomPrompt="1"/>
          </p:nvPr>
        </p:nvSpPr>
        <p:spPr>
          <a:xfrm>
            <a:off x="762000" y="6858000"/>
            <a:ext cx="4191000" cy="609600"/>
          </a:xfrm>
        </p:spPr>
        <p:txBody>
          <a:bodyPr lIns="0" tIns="0" rIns="0" bIns="0">
            <a:noAutofit/>
          </a:bodyPr>
          <a:lstStyle>
            <a:lvl1pPr marL="0" indent="0">
              <a:buNone/>
              <a:defRPr sz="1800" b="1">
                <a:solidFill>
                  <a:schemeClr val="tx1"/>
                </a:solidFill>
              </a:defRPr>
            </a:lvl1pPr>
          </a:lstStyle>
          <a:p>
            <a:pPr lvl="0"/>
            <a:r>
              <a:rPr lang="en-US" dirty="0" smtClean="0"/>
              <a:t>Caption</a:t>
            </a:r>
            <a:endParaRPr lang="en-US" dirty="0"/>
          </a:p>
        </p:txBody>
      </p:sp>
      <p:sp>
        <p:nvSpPr>
          <p:cNvPr id="25" name="Text Placeholder 20"/>
          <p:cNvSpPr>
            <a:spLocks noGrp="1"/>
          </p:cNvSpPr>
          <p:nvPr>
            <p:ph type="body" sz="quarter" idx="24" hasCustomPrompt="1"/>
          </p:nvPr>
        </p:nvSpPr>
        <p:spPr>
          <a:xfrm>
            <a:off x="5282764" y="6858000"/>
            <a:ext cx="4191000" cy="609600"/>
          </a:xfrm>
        </p:spPr>
        <p:txBody>
          <a:bodyPr lIns="0" tIns="0" rIns="0" bIns="0">
            <a:noAutofit/>
          </a:bodyPr>
          <a:lstStyle>
            <a:lvl1pPr marL="0" indent="0">
              <a:buNone/>
              <a:defRPr sz="1800" b="1">
                <a:solidFill>
                  <a:schemeClr val="tx1"/>
                </a:solidFill>
              </a:defRPr>
            </a:lvl1pPr>
          </a:lstStyle>
          <a:p>
            <a:pPr lvl="0"/>
            <a:r>
              <a:rPr lang="en-US" dirty="0" smtClean="0"/>
              <a:t>Caption</a:t>
            </a:r>
            <a:endParaRPr lang="en-US" dirty="0"/>
          </a:p>
        </p:txBody>
      </p:sp>
      <p:sp>
        <p:nvSpPr>
          <p:cNvPr id="26" name="Text Placeholder 20"/>
          <p:cNvSpPr>
            <a:spLocks noGrp="1"/>
          </p:cNvSpPr>
          <p:nvPr>
            <p:ph type="body" sz="quarter" idx="25" hasCustomPrompt="1"/>
          </p:nvPr>
        </p:nvSpPr>
        <p:spPr>
          <a:xfrm>
            <a:off x="9753600" y="6858000"/>
            <a:ext cx="4191000" cy="609600"/>
          </a:xfrm>
        </p:spPr>
        <p:txBody>
          <a:bodyPr lIns="0" tIns="0" rIns="0" bIns="0">
            <a:noAutofit/>
          </a:bodyPr>
          <a:lstStyle>
            <a:lvl1pPr marL="0" indent="0">
              <a:buNone/>
              <a:defRPr sz="1800" b="1">
                <a:solidFill>
                  <a:schemeClr val="tx1"/>
                </a:solidFill>
              </a:defRPr>
            </a:lvl1pPr>
          </a:lstStyle>
          <a:p>
            <a:pPr lvl="0"/>
            <a:r>
              <a:rPr lang="en-US" dirty="0" smtClean="0"/>
              <a:t>Caption</a:t>
            </a:r>
            <a:endParaRPr lang="en-US" dirty="0"/>
          </a:p>
        </p:txBody>
      </p:sp>
      <p:sp>
        <p:nvSpPr>
          <p:cNvPr id="20" name="Text Placeholder 4"/>
          <p:cNvSpPr>
            <a:spLocks noGrp="1"/>
          </p:cNvSpPr>
          <p:nvPr>
            <p:ph type="body" sz="quarter" idx="26" hasCustomPrompt="1"/>
          </p:nvPr>
        </p:nvSpPr>
        <p:spPr>
          <a:xfrm>
            <a:off x="733864" y="381000"/>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18057070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Option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74"/>
          <a:stretch/>
        </p:blipFill>
        <p:spPr>
          <a:xfrm>
            <a:off x="0" y="0"/>
            <a:ext cx="14630400" cy="8229600"/>
          </a:xfrm>
          <a:prstGeom prst="rect">
            <a:avLst/>
          </a:prstGeom>
        </p:spPr>
      </p:pic>
      <p:sp>
        <p:nvSpPr>
          <p:cNvPr id="16" name="Rectangle 15"/>
          <p:cNvSpPr/>
          <p:nvPr userDrawn="1"/>
        </p:nvSpPr>
        <p:spPr>
          <a:xfrm>
            <a:off x="0" y="1"/>
            <a:ext cx="14630400" cy="82370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cxnSp>
        <p:nvCxnSpPr>
          <p:cNvPr id="8" name="Straight Connector 7"/>
          <p:cNvCxnSpPr/>
          <p:nvPr userDrawn="1"/>
        </p:nvCxnSpPr>
        <p:spPr>
          <a:xfrm>
            <a:off x="1143000" y="3522318"/>
            <a:ext cx="0" cy="1184964"/>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7883" y="609600"/>
            <a:ext cx="2743200" cy="1188720"/>
            <a:chOff x="-7883" y="609600"/>
            <a:chExt cx="2863900" cy="1241024"/>
          </a:xfrm>
        </p:grpSpPr>
        <p:sp>
          <p:nvSpPr>
            <p:cNvPr id="11" name="Rectangle 10"/>
            <p:cNvSpPr/>
            <p:nvPr userDrawn="1"/>
          </p:nvSpPr>
          <p:spPr>
            <a:xfrm>
              <a:off x="-7883" y="609600"/>
              <a:ext cx="2863900" cy="1241024"/>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736" y="1003716"/>
              <a:ext cx="2100660" cy="485814"/>
            </a:xfrm>
            <a:prstGeom prst="rect">
              <a:avLst/>
            </a:prstGeom>
          </p:spPr>
        </p:pic>
      </p:grpSp>
      <p:sp>
        <p:nvSpPr>
          <p:cNvPr id="13" name="Text Placeholder 4"/>
          <p:cNvSpPr>
            <a:spLocks noGrp="1"/>
          </p:cNvSpPr>
          <p:nvPr>
            <p:ph type="body" sz="quarter" idx="26" hasCustomPrompt="1"/>
          </p:nvPr>
        </p:nvSpPr>
        <p:spPr>
          <a:xfrm>
            <a:off x="1344667" y="3522318"/>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bg1">
                    <a:lumMod val="95000"/>
                  </a:schemeClr>
                </a:solidFill>
                <a:latin typeface="Arial" panose="020B0604020202020204" pitchFamily="34" charset="0"/>
                <a:ea typeface="+mj-ea"/>
                <a:cs typeface="Arial" panose="020B0604020202020204" pitchFamily="34" charset="0"/>
              </a:defRPr>
            </a:lvl1pPr>
            <a:lvl2pPr marL="0" indent="0">
              <a:lnSpc>
                <a:spcPts val="2000"/>
              </a:lnSpc>
              <a:spcBef>
                <a:spcPts val="600"/>
              </a:spcBef>
              <a:buFontTx/>
              <a:buNone/>
              <a:defRPr sz="2600" i="1" baseline="0">
                <a:solidFill>
                  <a:schemeClr val="bg1">
                    <a:lumMod val="95000"/>
                  </a:schemeClr>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15238446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654867" cy="8229600"/>
          </a:xfrm>
          <a:prstGeom prst="rect">
            <a:avLst/>
          </a:prstGeom>
        </p:spPr>
      </p:pic>
    </p:spTree>
    <p:extLst>
      <p:ext uri="{BB962C8B-B14F-4D97-AF65-F5344CB8AC3E}">
        <p14:creationId xmlns:p14="http://schemas.microsoft.com/office/powerpoint/2010/main" val="38116539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654865" cy="8229600"/>
          </a:xfrm>
          <a:prstGeom prst="rect">
            <a:avLst/>
          </a:prstGeom>
        </p:spPr>
      </p:pic>
      <p:sp>
        <p:nvSpPr>
          <p:cNvPr id="7" name="Text Placeholder 6"/>
          <p:cNvSpPr>
            <a:spLocks noGrp="1"/>
          </p:cNvSpPr>
          <p:nvPr>
            <p:ph type="body" sz="quarter" idx="15" hasCustomPrompt="1"/>
          </p:nvPr>
        </p:nvSpPr>
        <p:spPr>
          <a:xfrm>
            <a:off x="8077200" y="2743200"/>
            <a:ext cx="5867400" cy="1905000"/>
          </a:xfrm>
        </p:spPr>
        <p:txBody>
          <a:bodyPr anchor="b"/>
          <a:lstStyle>
            <a:lvl1pPr marL="0" indent="0" algn="r">
              <a:lnSpc>
                <a:spcPts val="5500"/>
              </a:lnSpc>
              <a:buNone/>
              <a:defRPr sz="4800" b="1" spc="0" baseline="0">
                <a:solidFill>
                  <a:schemeClr val="tx1">
                    <a:lumMod val="75000"/>
                    <a:lumOff val="25000"/>
                  </a:schemeClr>
                </a:solidFill>
                <a:latin typeface="Arial" panose="020B0604020202020204" pitchFamily="34" charset="0"/>
                <a:ea typeface="Franchise bold" panose="02000506000000020003" pitchFamily="2" charset="0"/>
                <a:cs typeface="Arial" panose="020B0604020202020204" pitchFamily="34" charset="0"/>
              </a:defRPr>
            </a:lvl1pPr>
            <a:lvl2pPr marL="653094" indent="0" algn="r">
              <a:buNone/>
              <a:defRPr sz="6600" b="1">
                <a:latin typeface="Franchise bold" panose="02000506000000020003" pitchFamily="2" charset="0"/>
                <a:ea typeface="Franchise bold" panose="02000506000000020003" pitchFamily="2" charset="0"/>
              </a:defRPr>
            </a:lvl2pPr>
            <a:lvl3pPr marL="1306189" indent="0" algn="r">
              <a:buNone/>
              <a:defRPr sz="6600" b="1">
                <a:latin typeface="Franchise bold" panose="02000506000000020003" pitchFamily="2" charset="0"/>
                <a:ea typeface="Franchise bold" panose="02000506000000020003" pitchFamily="2" charset="0"/>
              </a:defRPr>
            </a:lvl3pPr>
            <a:lvl4pPr marL="1959282" indent="0" algn="r">
              <a:buNone/>
              <a:defRPr sz="6600" b="1">
                <a:latin typeface="Franchise bold" panose="02000506000000020003" pitchFamily="2" charset="0"/>
                <a:ea typeface="Franchise bold" panose="02000506000000020003" pitchFamily="2" charset="0"/>
              </a:defRPr>
            </a:lvl4pPr>
            <a:lvl5pPr marL="2612376" indent="0" algn="r">
              <a:buNone/>
              <a:defRPr sz="6600" b="1">
                <a:latin typeface="Franchise bold" panose="02000506000000020003" pitchFamily="2" charset="0"/>
                <a:ea typeface="Franchise bold" panose="02000506000000020003" pitchFamily="2" charset="0"/>
              </a:defRPr>
            </a:lvl5pPr>
          </a:lstStyle>
          <a:p>
            <a:pPr lvl="0"/>
            <a:r>
              <a:rPr lang="en-US" dirty="0" smtClean="0"/>
              <a:t>PRESENTATION TITLE ALL CAPS </a:t>
            </a:r>
            <a:endParaRPr lang="en-US" dirty="0"/>
          </a:p>
        </p:txBody>
      </p:sp>
      <p:sp>
        <p:nvSpPr>
          <p:cNvPr id="16" name="Text Placeholder 15"/>
          <p:cNvSpPr>
            <a:spLocks noGrp="1"/>
          </p:cNvSpPr>
          <p:nvPr>
            <p:ph type="body" sz="quarter" idx="16" hasCustomPrompt="1"/>
          </p:nvPr>
        </p:nvSpPr>
        <p:spPr>
          <a:xfrm>
            <a:off x="8077200" y="4648200"/>
            <a:ext cx="5867400" cy="1447800"/>
          </a:xfrm>
        </p:spPr>
        <p:txBody>
          <a:bodyPr/>
          <a:lstStyle>
            <a:lvl1pPr marL="0" indent="0" algn="r">
              <a:lnSpc>
                <a:spcPts val="3600"/>
              </a:lnSpc>
              <a:buNone/>
              <a:defRPr sz="3200" b="0" baseline="0">
                <a:solidFill>
                  <a:srgbClr val="FFD200"/>
                </a:solidFill>
                <a:latin typeface="Arial" panose="020B0604020202020204" pitchFamily="34" charset="0"/>
                <a:ea typeface="Franchise bold" panose="02000506000000020003" pitchFamily="2" charset="0"/>
                <a:cs typeface="Arial" panose="020B0604020202020204" pitchFamily="34" charset="0"/>
              </a:defRPr>
            </a:lvl1pPr>
            <a:lvl2pPr marL="653094" indent="0">
              <a:buNone/>
              <a:defRPr sz="3200">
                <a:solidFill>
                  <a:srgbClr val="FFD200"/>
                </a:solidFill>
                <a:latin typeface="Franchise bold" panose="02000506000000020003" pitchFamily="2" charset="0"/>
                <a:ea typeface="Franchise bold" panose="02000506000000020003" pitchFamily="2" charset="0"/>
              </a:defRPr>
            </a:lvl2pPr>
            <a:lvl3pPr marL="1306189" indent="0">
              <a:buNone/>
              <a:defRPr sz="3200">
                <a:solidFill>
                  <a:srgbClr val="FFD200"/>
                </a:solidFill>
                <a:latin typeface="Franchise bold" panose="02000506000000020003" pitchFamily="2" charset="0"/>
                <a:ea typeface="Franchise bold" panose="02000506000000020003" pitchFamily="2" charset="0"/>
              </a:defRPr>
            </a:lvl3pPr>
            <a:lvl4pPr marL="1959282" indent="0">
              <a:buNone/>
              <a:defRPr sz="3200">
                <a:solidFill>
                  <a:srgbClr val="FFD200"/>
                </a:solidFill>
                <a:latin typeface="Franchise bold" panose="02000506000000020003" pitchFamily="2" charset="0"/>
                <a:ea typeface="Franchise bold" panose="02000506000000020003" pitchFamily="2" charset="0"/>
              </a:defRPr>
            </a:lvl4pPr>
            <a:lvl5pPr marL="2612376" indent="0">
              <a:buNone/>
              <a:defRPr sz="3200">
                <a:solidFill>
                  <a:srgbClr val="FFD200"/>
                </a:solidFill>
                <a:latin typeface="Franchise bold" panose="02000506000000020003" pitchFamily="2" charset="0"/>
                <a:ea typeface="Franchise bold" panose="02000506000000020003" pitchFamily="2" charset="0"/>
              </a:defRPr>
            </a:lvl5pPr>
          </a:lstStyle>
          <a:p>
            <a:pPr lvl="0"/>
            <a:r>
              <a:rPr lang="en-US" dirty="0" smtClean="0"/>
              <a:t>Presenter Name </a:t>
            </a:r>
          </a:p>
        </p:txBody>
      </p:sp>
    </p:spTree>
    <p:extLst>
      <p:ext uri="{BB962C8B-B14F-4D97-AF65-F5344CB8AC3E}">
        <p14:creationId xmlns:p14="http://schemas.microsoft.com/office/powerpoint/2010/main" val="31541767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70163" b="24974"/>
          <a:stretch/>
        </p:blipFill>
        <p:spPr>
          <a:xfrm>
            <a:off x="-1439" y="7696206"/>
            <a:ext cx="14630400" cy="533399"/>
          </a:xfrm>
          <a:prstGeom prst="rect">
            <a:avLst/>
          </a:prstGeom>
        </p:spPr>
      </p:pic>
      <p:sp>
        <p:nvSpPr>
          <p:cNvPr id="12" name="Rectangle 11"/>
          <p:cNvSpPr/>
          <p:nvPr userDrawn="1"/>
        </p:nvSpPr>
        <p:spPr>
          <a:xfrm>
            <a:off x="-1439" y="7696201"/>
            <a:ext cx="14630400" cy="5408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2" name="Title 1"/>
          <p:cNvSpPr>
            <a:spLocks noGrp="1"/>
          </p:cNvSpPr>
          <p:nvPr>
            <p:ph type="title" hasCustomPrompt="1"/>
          </p:nvPr>
        </p:nvSpPr>
        <p:spPr>
          <a:xfrm>
            <a:off x="3810000" y="990605"/>
            <a:ext cx="10134600" cy="1184275"/>
          </a:xfrm>
        </p:spPr>
        <p:txBody>
          <a:bodyPr/>
          <a:lstStyle>
            <a:lvl1pPr>
              <a:defRPr/>
            </a:lvl1pPr>
          </a:lstStyle>
          <a:p>
            <a:r>
              <a:rPr lang="en-US" dirty="0" smtClean="0"/>
              <a:t>OUTLINE OR AGENDA</a:t>
            </a:r>
            <a:endParaRPr lang="en-US" dirty="0"/>
          </a:p>
        </p:txBody>
      </p:sp>
      <p:sp>
        <p:nvSpPr>
          <p:cNvPr id="6" name="Date Placeholder 3"/>
          <p:cNvSpPr>
            <a:spLocks noGrp="1"/>
          </p:cNvSpPr>
          <p:nvPr>
            <p:ph type="dt" sz="half" idx="2"/>
          </p:nvPr>
        </p:nvSpPr>
        <p:spPr>
          <a:xfrm>
            <a:off x="446967" y="7772400"/>
            <a:ext cx="5420436" cy="438150"/>
          </a:xfrm>
          <a:prstGeom prst="rect">
            <a:avLst/>
          </a:prstGeom>
        </p:spPr>
        <p:txBody>
          <a:bodyPr vert="horz" lIns="0" tIns="65311" rIns="0" bIns="65311"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dirty="0" smtClean="0"/>
              <a:t>2017 NW District Meeting</a:t>
            </a:r>
            <a:endParaRPr lang="en-US" dirty="0"/>
          </a:p>
        </p:txBody>
      </p:sp>
      <p:sp>
        <p:nvSpPr>
          <p:cNvPr id="7" name="Slide Number Placeholder 5"/>
          <p:cNvSpPr>
            <a:spLocks noGrp="1"/>
          </p:cNvSpPr>
          <p:nvPr>
            <p:ph type="sldNum" sz="quarter" idx="4"/>
          </p:nvPr>
        </p:nvSpPr>
        <p:spPr>
          <a:xfrm>
            <a:off x="10759440" y="7772400"/>
            <a:ext cx="3413760" cy="438150"/>
          </a:xfrm>
          <a:prstGeom prst="rect">
            <a:avLst/>
          </a:prstGeom>
        </p:spPr>
        <p:txBody>
          <a:bodyPr vert="horz" lIns="0" tIns="65311" rIns="0" bIns="65311" rtlCol="0" anchor="ctr"/>
          <a:lstStyle>
            <a:lvl1pPr algn="r">
              <a:defRPr sz="1200">
                <a:solidFill>
                  <a:schemeClr val="bg1"/>
                </a:solidFill>
                <a:latin typeface="Arial" panose="020B0604020202020204" pitchFamily="34" charset="0"/>
                <a:cs typeface="Arial" panose="020B0604020202020204" pitchFamily="34" charset="0"/>
              </a:defRPr>
            </a:lvl1pPr>
          </a:lstStyle>
          <a:p>
            <a:fld id="{7EF0D0D8-FBAE-46CD-9D1F-D9E08D5CD40A}" type="slidenum">
              <a:rPr lang="en-US" smtClean="0"/>
              <a:pPr/>
              <a:t>‹#›</a:t>
            </a:fld>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0352" r="74999" b="7505"/>
          <a:stretch/>
        </p:blipFill>
        <p:spPr>
          <a:xfrm>
            <a:off x="0" y="-1"/>
            <a:ext cx="3124200" cy="7696201"/>
          </a:xfrm>
          <a:prstGeom prst="rect">
            <a:avLst/>
          </a:prstGeom>
        </p:spPr>
      </p:pic>
      <p:cxnSp>
        <p:nvCxnSpPr>
          <p:cNvPr id="14" name="Straight Connector 13"/>
          <p:cNvCxnSpPr/>
          <p:nvPr userDrawn="1"/>
        </p:nvCxnSpPr>
        <p:spPr>
          <a:xfrm>
            <a:off x="3581400" y="990600"/>
            <a:ext cx="0" cy="1184964"/>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1"/>
          </p:nvPr>
        </p:nvSpPr>
        <p:spPr>
          <a:xfrm>
            <a:off x="3810000" y="2590800"/>
            <a:ext cx="10134600" cy="4800600"/>
          </a:xfrm>
        </p:spPr>
        <p:txBody>
          <a:bodyPr/>
          <a:lstStyle>
            <a:lvl1pPr marL="0" indent="0">
              <a:spcBef>
                <a:spcPts val="1800"/>
              </a:spcBef>
              <a:buNone/>
              <a:defRPr/>
            </a:lvl1pPr>
            <a:lvl2pPr>
              <a:spcBef>
                <a:spcPts val="600"/>
              </a:spcBef>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739981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828800"/>
            <a:ext cx="13167360" cy="5562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marL="0" marR="0" indent="0" algn="l" defTabSz="1306187" rtl="0" eaLnBrk="1" fontAlgn="auto" latinLnBrk="0" hangingPunct="1">
              <a:lnSpc>
                <a:spcPct val="100000"/>
              </a:lnSpc>
              <a:spcBef>
                <a:spcPts val="0"/>
              </a:spcBef>
              <a:spcAft>
                <a:spcPts val="0"/>
              </a:spcAft>
              <a:buClrTx/>
              <a:buSzTx/>
              <a:buFontTx/>
              <a:buNone/>
              <a:tabLst/>
              <a:defRPr/>
            </a:lvl1pPr>
          </a:lstStyle>
          <a:p>
            <a:r>
              <a:rPr lang="en-US" smtClean="0"/>
              <a:t>INSERT DISTRICT MEETING NAME</a:t>
            </a:r>
            <a:endParaRPr lang="en-US" dirty="0" smtClean="0"/>
          </a:p>
        </p:txBody>
      </p:sp>
      <p:sp>
        <p:nvSpPr>
          <p:cNvPr id="6" name="Slide Number Placeholder 5"/>
          <p:cNvSpPr>
            <a:spLocks noGrp="1"/>
          </p:cNvSpPr>
          <p:nvPr>
            <p:ph type="sldNum" sz="quarter" idx="12"/>
          </p:nvPr>
        </p:nvSpPr>
        <p:spPr/>
        <p:txBody>
          <a:bodyPr/>
          <a:lstStyle/>
          <a:p>
            <a:fld id="{7EF0D0D8-FBAE-46CD-9D1F-D9E08D5CD40A}" type="slidenum">
              <a:rPr lang="en-US" smtClean="0"/>
              <a:t>‹#›</a:t>
            </a:fld>
            <a:endParaRPr lang="en-US"/>
          </a:p>
        </p:txBody>
      </p:sp>
      <p:sp>
        <p:nvSpPr>
          <p:cNvPr id="7" name="Text Placeholder 4"/>
          <p:cNvSpPr>
            <a:spLocks noGrp="1"/>
          </p:cNvSpPr>
          <p:nvPr>
            <p:ph type="body" sz="quarter" idx="14" hasCustomPrompt="1"/>
          </p:nvPr>
        </p:nvSpPr>
        <p:spPr>
          <a:xfrm>
            <a:off x="733864" y="381000"/>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24986947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INSERT DISTRICT MEETING NAME</a:t>
            </a:r>
            <a:endParaRPr lang="en-US" dirty="0" smtClean="0"/>
          </a:p>
        </p:txBody>
      </p:sp>
      <p:sp>
        <p:nvSpPr>
          <p:cNvPr id="7" name="Slide Number Placeholder 6"/>
          <p:cNvSpPr>
            <a:spLocks noGrp="1"/>
          </p:cNvSpPr>
          <p:nvPr>
            <p:ph type="sldNum" sz="quarter" idx="12"/>
          </p:nvPr>
        </p:nvSpPr>
        <p:spPr/>
        <p:txBody>
          <a:bodyPr/>
          <a:lstStyle/>
          <a:p>
            <a:fld id="{7EF0D0D8-FBAE-46CD-9D1F-D9E08D5CD40A}" type="slidenum">
              <a:rPr lang="en-US" smtClean="0"/>
              <a:t>‹#›</a:t>
            </a:fld>
            <a:endParaRPr lang="en-US"/>
          </a:p>
        </p:txBody>
      </p:sp>
      <p:sp>
        <p:nvSpPr>
          <p:cNvPr id="9" name="Content Placeholder 2"/>
          <p:cNvSpPr>
            <a:spLocks noGrp="1"/>
          </p:cNvSpPr>
          <p:nvPr>
            <p:ph idx="14"/>
          </p:nvPr>
        </p:nvSpPr>
        <p:spPr>
          <a:xfrm>
            <a:off x="731520" y="1828800"/>
            <a:ext cx="6431280" cy="5562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2"/>
          <p:cNvSpPr>
            <a:spLocks noGrp="1"/>
          </p:cNvSpPr>
          <p:nvPr>
            <p:ph idx="1"/>
          </p:nvPr>
        </p:nvSpPr>
        <p:spPr>
          <a:xfrm>
            <a:off x="7467605" y="1828800"/>
            <a:ext cx="6431279" cy="5562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4"/>
          <p:cNvSpPr>
            <a:spLocks noGrp="1"/>
          </p:cNvSpPr>
          <p:nvPr>
            <p:ph type="body" sz="quarter" idx="15" hasCustomPrompt="1"/>
          </p:nvPr>
        </p:nvSpPr>
        <p:spPr>
          <a:xfrm>
            <a:off x="733864" y="381000"/>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2612501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Large Photo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8991600" y="0"/>
            <a:ext cx="5638800" cy="7696200"/>
          </a:xfrm>
        </p:spPr>
        <p:txBody>
          <a:bodyPr/>
          <a:lstStyle>
            <a:lvl1pPr marL="0" indent="0">
              <a:buNone/>
              <a:defRPr/>
            </a:lvl1pPr>
          </a:lstStyle>
          <a:p>
            <a:endParaRPr lang="en-US" dirty="0"/>
          </a:p>
        </p:txBody>
      </p:sp>
      <p:sp>
        <p:nvSpPr>
          <p:cNvPr id="5" name="Date Placeholder 4"/>
          <p:cNvSpPr>
            <a:spLocks noGrp="1"/>
          </p:cNvSpPr>
          <p:nvPr>
            <p:ph type="dt" sz="half" idx="10"/>
          </p:nvPr>
        </p:nvSpPr>
        <p:spPr/>
        <p:txBody>
          <a:bodyPr/>
          <a:lstStyle/>
          <a:p>
            <a:r>
              <a:rPr lang="en-US" smtClean="0"/>
              <a:t>INSERT DISTRICT MEETING NAME</a:t>
            </a:r>
            <a:endParaRPr lang="en-US" dirty="0" smtClean="0"/>
          </a:p>
        </p:txBody>
      </p:sp>
      <p:sp>
        <p:nvSpPr>
          <p:cNvPr id="7" name="Slide Number Placeholder 6"/>
          <p:cNvSpPr>
            <a:spLocks noGrp="1"/>
          </p:cNvSpPr>
          <p:nvPr>
            <p:ph type="sldNum" sz="quarter" idx="12"/>
          </p:nvPr>
        </p:nvSpPr>
        <p:spPr/>
        <p:txBody>
          <a:bodyPr/>
          <a:lstStyle/>
          <a:p>
            <a:fld id="{7EF0D0D8-FBAE-46CD-9D1F-D9E08D5CD40A}" type="slidenum">
              <a:rPr lang="en-US" smtClean="0"/>
              <a:t>‹#›</a:t>
            </a:fld>
            <a:endParaRPr lang="en-US"/>
          </a:p>
        </p:txBody>
      </p:sp>
      <p:sp>
        <p:nvSpPr>
          <p:cNvPr id="10" name="Content Placeholder 2"/>
          <p:cNvSpPr>
            <a:spLocks noGrp="1"/>
          </p:cNvSpPr>
          <p:nvPr>
            <p:ph idx="15"/>
          </p:nvPr>
        </p:nvSpPr>
        <p:spPr>
          <a:xfrm>
            <a:off x="731523" y="1828800"/>
            <a:ext cx="7744495" cy="55626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4"/>
          <p:cNvSpPr>
            <a:spLocks noGrp="1"/>
          </p:cNvSpPr>
          <p:nvPr>
            <p:ph type="body" sz="quarter" idx="16" hasCustomPrompt="1"/>
          </p:nvPr>
        </p:nvSpPr>
        <p:spPr>
          <a:xfrm>
            <a:off x="733865" y="381000"/>
            <a:ext cx="7724336"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23392838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landscape photo">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70163" b="24974"/>
          <a:stretch/>
        </p:blipFill>
        <p:spPr>
          <a:xfrm>
            <a:off x="0" y="7696206"/>
            <a:ext cx="14630400" cy="533399"/>
          </a:xfrm>
          <a:prstGeom prst="rect">
            <a:avLst/>
          </a:prstGeom>
        </p:spPr>
      </p:pic>
      <p:sp>
        <p:nvSpPr>
          <p:cNvPr id="14" name="Rectangle 13"/>
          <p:cNvSpPr/>
          <p:nvPr userDrawn="1"/>
        </p:nvSpPr>
        <p:spPr>
          <a:xfrm>
            <a:off x="0" y="7696201"/>
            <a:ext cx="14630400" cy="5408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3" name="Date Placeholder 2"/>
          <p:cNvSpPr>
            <a:spLocks noGrp="1"/>
          </p:cNvSpPr>
          <p:nvPr>
            <p:ph type="dt" sz="half" idx="10"/>
          </p:nvPr>
        </p:nvSpPr>
        <p:spPr/>
        <p:txBody>
          <a:bodyPr/>
          <a:lstStyle/>
          <a:p>
            <a:r>
              <a:rPr lang="en-US" smtClean="0"/>
              <a:t>INSERT DISTRICT MEETING NAME</a:t>
            </a:r>
            <a:endParaRPr lang="en-US" dirty="0"/>
          </a:p>
        </p:txBody>
      </p:sp>
      <p:sp>
        <p:nvSpPr>
          <p:cNvPr id="4" name="Slide Number Placeholder 3"/>
          <p:cNvSpPr>
            <a:spLocks noGrp="1"/>
          </p:cNvSpPr>
          <p:nvPr>
            <p:ph type="sldNum" sz="quarter" idx="11"/>
          </p:nvPr>
        </p:nvSpPr>
        <p:spPr/>
        <p:txBody>
          <a:bodyPr/>
          <a:lstStyle/>
          <a:p>
            <a:fld id="{7EF0D0D8-FBAE-46CD-9D1F-D9E08D5CD40A}" type="slidenum">
              <a:rPr lang="en-US" smtClean="0"/>
              <a:pPr/>
              <a:t>‹#›</a:t>
            </a:fld>
            <a:endParaRPr lang="en-US" dirty="0"/>
          </a:p>
        </p:txBody>
      </p:sp>
      <p:cxnSp>
        <p:nvCxnSpPr>
          <p:cNvPr id="11" name="Straight Connector 10"/>
          <p:cNvCxnSpPr/>
          <p:nvPr userDrawn="1"/>
        </p:nvCxnSpPr>
        <p:spPr>
          <a:xfrm>
            <a:off x="457200" y="4114800"/>
            <a:ext cx="0" cy="1108764"/>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5"/>
          </p:nvPr>
        </p:nvSpPr>
        <p:spPr>
          <a:xfrm>
            <a:off x="0" y="0"/>
            <a:ext cx="14630400" cy="3657600"/>
          </a:xfrm>
        </p:spPr>
        <p:txBody>
          <a:bodyPr/>
          <a:lstStyle>
            <a:lvl1pPr marL="0" indent="0">
              <a:buNone/>
              <a:defRPr/>
            </a:lvl1pPr>
          </a:lstStyle>
          <a:p>
            <a:endParaRPr lang="en-US" dirty="0"/>
          </a:p>
        </p:txBody>
      </p:sp>
      <p:sp>
        <p:nvSpPr>
          <p:cNvPr id="19" name="Content Placeholder 2"/>
          <p:cNvSpPr>
            <a:spLocks noGrp="1"/>
          </p:cNvSpPr>
          <p:nvPr>
            <p:ph idx="1"/>
          </p:nvPr>
        </p:nvSpPr>
        <p:spPr>
          <a:xfrm>
            <a:off x="731520" y="5562605"/>
            <a:ext cx="13167360" cy="210714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Text Placeholder 4"/>
          <p:cNvSpPr>
            <a:spLocks noGrp="1"/>
          </p:cNvSpPr>
          <p:nvPr>
            <p:ph type="body" sz="quarter" idx="14" hasCustomPrompt="1"/>
          </p:nvPr>
        </p:nvSpPr>
        <p:spPr>
          <a:xfrm>
            <a:off x="733864" y="4060858"/>
            <a:ext cx="12628245" cy="1216648"/>
          </a:xfrm>
        </p:spPr>
        <p:txBody>
          <a:bodyPr anchor="ctr"/>
          <a:lstStyle>
            <a:lvl1pPr marL="0" indent="0" algn="l" defTabSz="1306187" rtl="0" eaLnBrk="1" latinLnBrk="0" hangingPunct="1">
              <a:lnSpc>
                <a:spcPts val="4000"/>
              </a:lnSpc>
              <a:spcBef>
                <a:spcPct val="0"/>
              </a:spcBef>
              <a:buFontTx/>
              <a:buNone/>
              <a:defRPr lang="en-US" sz="40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2000"/>
              </a:lnSpc>
              <a:spcBef>
                <a:spcPts val="300"/>
              </a:spcBef>
              <a:buFontTx/>
              <a:buNone/>
              <a:defRPr sz="2000" i="1" baseline="0">
                <a:solidFill>
                  <a:schemeClr val="bg2"/>
                </a:solidFill>
              </a:defRPr>
            </a:lvl2pPr>
            <a:lvl3pPr marL="914377" indent="0">
              <a:buFontTx/>
              <a:buNone/>
              <a:defRPr/>
            </a:lvl3pPr>
            <a:lvl4pPr marL="1371566" indent="0">
              <a:buFontTx/>
              <a:buNone/>
              <a:defRPr/>
            </a:lvl4pPr>
            <a:lvl5pPr marL="1828754" indent="0">
              <a:buFontTx/>
              <a:buNone/>
              <a:defRPr/>
            </a:lvl5pPr>
          </a:lstStyle>
          <a:p>
            <a:pPr lvl="0"/>
            <a:r>
              <a:rPr lang="en-US" dirty="0" smtClean="0"/>
              <a:t>TITLE IN ALL CAPS</a:t>
            </a:r>
          </a:p>
          <a:p>
            <a:pPr lvl="1"/>
            <a:r>
              <a:rPr lang="en-US" dirty="0" smtClean="0"/>
              <a:t>Subhead or Meeting Name</a:t>
            </a:r>
          </a:p>
        </p:txBody>
      </p:sp>
    </p:spTree>
    <p:extLst>
      <p:ext uri="{BB962C8B-B14F-4D97-AF65-F5344CB8AC3E}">
        <p14:creationId xmlns:p14="http://schemas.microsoft.com/office/powerpoint/2010/main" val="6073356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Size Photo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70163" b="24974"/>
          <a:stretch/>
        </p:blipFill>
        <p:spPr>
          <a:xfrm>
            <a:off x="0" y="7696206"/>
            <a:ext cx="14630400" cy="533399"/>
          </a:xfrm>
          <a:prstGeom prst="rect">
            <a:avLst/>
          </a:prstGeom>
        </p:spPr>
      </p:pic>
      <p:sp>
        <p:nvSpPr>
          <p:cNvPr id="10" name="Rectangle 9"/>
          <p:cNvSpPr/>
          <p:nvPr userDrawn="1"/>
        </p:nvSpPr>
        <p:spPr>
          <a:xfrm>
            <a:off x="0" y="7696201"/>
            <a:ext cx="14630400" cy="5408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6" name="Date Placeholder 3"/>
          <p:cNvSpPr>
            <a:spLocks noGrp="1"/>
          </p:cNvSpPr>
          <p:nvPr>
            <p:ph type="dt" sz="half" idx="2"/>
          </p:nvPr>
        </p:nvSpPr>
        <p:spPr>
          <a:xfrm>
            <a:off x="446967" y="7772400"/>
            <a:ext cx="5420436" cy="438150"/>
          </a:xfrm>
          <a:prstGeom prst="rect">
            <a:avLst/>
          </a:prstGeom>
        </p:spPr>
        <p:txBody>
          <a:bodyPr vert="horz" lIns="0" tIns="65311" rIns="0" bIns="65311"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smtClean="0"/>
              <a:t>INSERT DISTRICT MEETING NAME</a:t>
            </a:r>
            <a:endParaRPr lang="en-US" dirty="0"/>
          </a:p>
        </p:txBody>
      </p:sp>
      <p:sp>
        <p:nvSpPr>
          <p:cNvPr id="7" name="Slide Number Placeholder 5"/>
          <p:cNvSpPr>
            <a:spLocks noGrp="1"/>
          </p:cNvSpPr>
          <p:nvPr>
            <p:ph type="sldNum" sz="quarter" idx="4"/>
          </p:nvPr>
        </p:nvSpPr>
        <p:spPr>
          <a:xfrm>
            <a:off x="10759440" y="7772400"/>
            <a:ext cx="3413760" cy="438150"/>
          </a:xfrm>
          <a:prstGeom prst="rect">
            <a:avLst/>
          </a:prstGeom>
        </p:spPr>
        <p:txBody>
          <a:bodyPr vert="horz" lIns="0" tIns="65311" rIns="0" bIns="65311" rtlCol="0" anchor="ctr"/>
          <a:lstStyle>
            <a:lvl1pPr algn="r">
              <a:defRPr sz="1200">
                <a:solidFill>
                  <a:schemeClr val="bg1"/>
                </a:solidFill>
                <a:latin typeface="Arial" panose="020B0604020202020204" pitchFamily="34" charset="0"/>
                <a:cs typeface="Arial" panose="020B0604020202020204" pitchFamily="34" charset="0"/>
              </a:defRPr>
            </a:lvl1pPr>
          </a:lstStyle>
          <a:p>
            <a:fld id="{7EF0D0D8-FBAE-46CD-9D1F-D9E08D5CD40A}" type="slidenum">
              <a:rPr lang="en-US" smtClean="0"/>
              <a:pPr/>
              <a:t>‹#›</a:t>
            </a:fld>
            <a:endParaRPr lang="en-US" dirty="0"/>
          </a:p>
        </p:txBody>
      </p:sp>
      <p:sp>
        <p:nvSpPr>
          <p:cNvPr id="3" name="Picture Placeholder 2"/>
          <p:cNvSpPr>
            <a:spLocks noGrp="1"/>
          </p:cNvSpPr>
          <p:nvPr>
            <p:ph type="pic" sz="quarter" idx="10"/>
          </p:nvPr>
        </p:nvSpPr>
        <p:spPr>
          <a:xfrm>
            <a:off x="0" y="0"/>
            <a:ext cx="14630400" cy="7696200"/>
          </a:xfrm>
        </p:spPr>
        <p:txBody>
          <a:bodyPr/>
          <a:lstStyle>
            <a:lvl1pPr marL="0" indent="0">
              <a:buNone/>
              <a:defRPr/>
            </a:lvl1pPr>
          </a:lstStyle>
          <a:p>
            <a:endParaRPr lang="en-US" dirty="0"/>
          </a:p>
        </p:txBody>
      </p:sp>
    </p:spTree>
    <p:extLst>
      <p:ext uri="{BB962C8B-B14F-4D97-AF65-F5344CB8AC3E}">
        <p14:creationId xmlns:p14="http://schemas.microsoft.com/office/powerpoint/2010/main" val="34972179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7" cstate="print">
            <a:extLst>
              <a:ext uri="{28A0092B-C50C-407E-A947-70E740481C1C}">
                <a14:useLocalDpi xmlns:a14="http://schemas.microsoft.com/office/drawing/2010/main" val="0"/>
              </a:ext>
            </a:extLst>
          </a:blip>
          <a:srcRect t="70163" b="24974"/>
          <a:stretch/>
        </p:blipFill>
        <p:spPr>
          <a:xfrm>
            <a:off x="0" y="7696206"/>
            <a:ext cx="14630400" cy="533399"/>
          </a:xfrm>
          <a:prstGeom prst="rect">
            <a:avLst/>
          </a:prstGeom>
        </p:spPr>
      </p:pic>
      <p:sp>
        <p:nvSpPr>
          <p:cNvPr id="15" name="Rectangle 14"/>
          <p:cNvSpPr/>
          <p:nvPr/>
        </p:nvSpPr>
        <p:spPr>
          <a:xfrm>
            <a:off x="0" y="7696201"/>
            <a:ext cx="14630400" cy="54080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2" name="Title Placeholder 1"/>
          <p:cNvSpPr>
            <a:spLocks noGrp="1"/>
          </p:cNvSpPr>
          <p:nvPr>
            <p:ph type="title"/>
          </p:nvPr>
        </p:nvSpPr>
        <p:spPr>
          <a:xfrm>
            <a:off x="731520" y="329566"/>
            <a:ext cx="13167360" cy="1270634"/>
          </a:xfrm>
          <a:prstGeom prst="rect">
            <a:avLst/>
          </a:prstGeom>
        </p:spPr>
        <p:txBody>
          <a:bodyPr vert="horz" lIns="130622" tIns="65311" rIns="130622" bIns="65311" rtlCol="0" anchor="ctr">
            <a:noAutofit/>
          </a:body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731520" y="1828800"/>
            <a:ext cx="13167360" cy="5522596"/>
          </a:xfrm>
          <a:prstGeom prst="rect">
            <a:avLst/>
          </a:prstGeom>
        </p:spPr>
        <p:txBody>
          <a:bodyPr vert="horz" lIns="130622" tIns="65311" rIns="130622" bIns="65311"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46967" y="7772400"/>
            <a:ext cx="5420436" cy="438150"/>
          </a:xfrm>
          <a:prstGeom prst="rect">
            <a:avLst/>
          </a:prstGeom>
        </p:spPr>
        <p:txBody>
          <a:bodyPr vert="horz" lIns="0" tIns="65311" rIns="0" bIns="65311"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dirty="0" smtClean="0"/>
              <a:t>2017 Northwest District Meeting</a:t>
            </a:r>
            <a:endParaRPr lang="en-US" dirty="0"/>
          </a:p>
        </p:txBody>
      </p:sp>
      <p:sp>
        <p:nvSpPr>
          <p:cNvPr id="6" name="Slide Number Placeholder 5"/>
          <p:cNvSpPr>
            <a:spLocks noGrp="1"/>
          </p:cNvSpPr>
          <p:nvPr>
            <p:ph type="sldNum" sz="quarter" idx="4"/>
          </p:nvPr>
        </p:nvSpPr>
        <p:spPr>
          <a:xfrm>
            <a:off x="10759440" y="7772400"/>
            <a:ext cx="3413760" cy="438150"/>
          </a:xfrm>
          <a:prstGeom prst="rect">
            <a:avLst/>
          </a:prstGeom>
        </p:spPr>
        <p:txBody>
          <a:bodyPr vert="horz" lIns="0" tIns="65311" rIns="0" bIns="65311" rtlCol="0" anchor="ctr"/>
          <a:lstStyle>
            <a:lvl1pPr algn="r">
              <a:defRPr sz="1200">
                <a:solidFill>
                  <a:schemeClr val="bg1"/>
                </a:solidFill>
                <a:latin typeface="Arial" panose="020B0604020202020204" pitchFamily="34" charset="0"/>
                <a:cs typeface="Arial" panose="020B0604020202020204" pitchFamily="34" charset="0"/>
              </a:defRPr>
            </a:lvl1pPr>
          </a:lstStyle>
          <a:p>
            <a:fld id="{7EF0D0D8-FBAE-46CD-9D1F-D9E08D5CD40A}" type="slidenum">
              <a:rPr lang="en-US" smtClean="0"/>
              <a:pPr/>
              <a:t>‹#›</a:t>
            </a:fld>
            <a:endParaRPr lang="en-US" dirty="0"/>
          </a:p>
        </p:txBody>
      </p:sp>
      <p:cxnSp>
        <p:nvCxnSpPr>
          <p:cNvPr id="11" name="Straight Connector 10"/>
          <p:cNvCxnSpPr/>
          <p:nvPr/>
        </p:nvCxnSpPr>
        <p:spPr>
          <a:xfrm>
            <a:off x="457200" y="415236"/>
            <a:ext cx="0" cy="1108764"/>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13143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1" r:id="rId4"/>
    <p:sldLayoutId id="2147483650" r:id="rId5"/>
    <p:sldLayoutId id="2147483652" r:id="rId6"/>
    <p:sldLayoutId id="2147483663" r:id="rId7"/>
    <p:sldLayoutId id="2147483665" r:id="rId8"/>
    <p:sldLayoutId id="2147483668" r:id="rId9"/>
    <p:sldLayoutId id="2147483654" r:id="rId10"/>
    <p:sldLayoutId id="2147483655" r:id="rId11"/>
    <p:sldLayoutId id="2147483664" r:id="rId12"/>
    <p:sldLayoutId id="2147483666" r:id="rId13"/>
    <p:sldLayoutId id="2147483667" r:id="rId14"/>
    <p:sldLayoutId id="2147483651" r:id="rId15"/>
  </p:sldLayoutIdLst>
  <p:timing>
    <p:tnLst>
      <p:par>
        <p:cTn id="1" dur="indefinite" restart="never" nodeType="tmRoot"/>
      </p:par>
    </p:tnLst>
  </p:timing>
  <p:hf hdr="0" ftr="0"/>
  <p:txStyles>
    <p:titleStyle>
      <a:lvl1pPr algn="l" defTabSz="1306187"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489821" indent="-489821" algn="l" defTabSz="1306187" rtl="0" eaLnBrk="1" latinLnBrk="0" hangingPunct="1">
        <a:lnSpc>
          <a:spcPct val="100000"/>
        </a:lnSpc>
        <a:spcBef>
          <a:spcPts val="18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1061277" indent="-408184" algn="l" defTabSz="1306187" rtl="0" eaLnBrk="1" latinLnBrk="0" hangingPunct="1">
        <a:lnSpc>
          <a:spcPct val="100000"/>
        </a:lnSpc>
        <a:spcBef>
          <a:spcPts val="6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632735" indent="-326547" algn="l" defTabSz="1306187" rtl="0" eaLnBrk="1" latinLnBrk="0" hangingPunct="1">
        <a:lnSpc>
          <a:spcPct val="100000"/>
        </a:lnSpc>
        <a:spcBef>
          <a:spcPts val="3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2285830" indent="-326547" algn="l" defTabSz="1306187" rtl="0" eaLnBrk="1" latinLnBrk="0" hangingPunct="1">
        <a:spcBef>
          <a:spcPct val="20000"/>
        </a:spcBef>
        <a:buFont typeface="Arial" panose="020B0604020202020204" pitchFamily="34" charset="0"/>
        <a:buChar char="–"/>
        <a:defRPr sz="29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938923" indent="-326547" algn="l" defTabSz="1306187" rtl="0" eaLnBrk="1" latinLnBrk="0" hangingPunct="1">
        <a:spcBef>
          <a:spcPct val="20000"/>
        </a:spcBef>
        <a:buFont typeface="Arial" panose="020B0604020202020204" pitchFamily="34" charset="0"/>
        <a:buChar char="»"/>
        <a:defRPr sz="29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3592017" indent="-326547" algn="l" defTabSz="130618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110" indent="-326547" algn="l" defTabSz="130618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204" indent="-326547" algn="l" defTabSz="130618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299" indent="-326547" algn="l" defTabSz="1306187"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187" rtl="0" eaLnBrk="1" latinLnBrk="0" hangingPunct="1">
        <a:defRPr sz="2600" kern="1200">
          <a:solidFill>
            <a:schemeClr val="tx1"/>
          </a:solidFill>
          <a:latin typeface="+mn-lt"/>
          <a:ea typeface="+mn-ea"/>
          <a:cs typeface="+mn-cs"/>
        </a:defRPr>
      </a:lvl1pPr>
      <a:lvl2pPr marL="653094" algn="l" defTabSz="1306187" rtl="0" eaLnBrk="1" latinLnBrk="0" hangingPunct="1">
        <a:defRPr sz="2600" kern="1200">
          <a:solidFill>
            <a:schemeClr val="tx1"/>
          </a:solidFill>
          <a:latin typeface="+mn-lt"/>
          <a:ea typeface="+mn-ea"/>
          <a:cs typeface="+mn-cs"/>
        </a:defRPr>
      </a:lvl2pPr>
      <a:lvl3pPr marL="1306187" algn="l" defTabSz="1306187" rtl="0" eaLnBrk="1" latinLnBrk="0" hangingPunct="1">
        <a:defRPr sz="2600" kern="1200">
          <a:solidFill>
            <a:schemeClr val="tx1"/>
          </a:solidFill>
          <a:latin typeface="+mn-lt"/>
          <a:ea typeface="+mn-ea"/>
          <a:cs typeface="+mn-cs"/>
        </a:defRPr>
      </a:lvl3pPr>
      <a:lvl4pPr marL="1959282" algn="l" defTabSz="1306187" rtl="0" eaLnBrk="1" latinLnBrk="0" hangingPunct="1">
        <a:defRPr sz="2600" kern="1200">
          <a:solidFill>
            <a:schemeClr val="tx1"/>
          </a:solidFill>
          <a:latin typeface="+mn-lt"/>
          <a:ea typeface="+mn-ea"/>
          <a:cs typeface="+mn-cs"/>
        </a:defRPr>
      </a:lvl4pPr>
      <a:lvl5pPr marL="2612376" algn="l" defTabSz="1306187" rtl="0" eaLnBrk="1" latinLnBrk="0" hangingPunct="1">
        <a:defRPr sz="2600" kern="1200">
          <a:solidFill>
            <a:schemeClr val="tx1"/>
          </a:solidFill>
          <a:latin typeface="+mn-lt"/>
          <a:ea typeface="+mn-ea"/>
          <a:cs typeface="+mn-cs"/>
        </a:defRPr>
      </a:lvl5pPr>
      <a:lvl6pPr marL="3265469" algn="l" defTabSz="1306187" rtl="0" eaLnBrk="1" latinLnBrk="0" hangingPunct="1">
        <a:defRPr sz="2600" kern="1200">
          <a:solidFill>
            <a:schemeClr val="tx1"/>
          </a:solidFill>
          <a:latin typeface="+mn-lt"/>
          <a:ea typeface="+mn-ea"/>
          <a:cs typeface="+mn-cs"/>
        </a:defRPr>
      </a:lvl6pPr>
      <a:lvl7pPr marL="3918563" algn="l" defTabSz="1306187" rtl="0" eaLnBrk="1" latinLnBrk="0" hangingPunct="1">
        <a:defRPr sz="2600" kern="1200">
          <a:solidFill>
            <a:schemeClr val="tx1"/>
          </a:solidFill>
          <a:latin typeface="+mn-lt"/>
          <a:ea typeface="+mn-ea"/>
          <a:cs typeface="+mn-cs"/>
        </a:defRPr>
      </a:lvl7pPr>
      <a:lvl8pPr marL="4571656" algn="l" defTabSz="1306187" rtl="0" eaLnBrk="1" latinLnBrk="0" hangingPunct="1">
        <a:defRPr sz="2600" kern="1200">
          <a:solidFill>
            <a:schemeClr val="tx1"/>
          </a:solidFill>
          <a:latin typeface="+mn-lt"/>
          <a:ea typeface="+mn-ea"/>
          <a:cs typeface="+mn-cs"/>
        </a:defRPr>
      </a:lvl8pPr>
      <a:lvl9pPr marL="5224752" algn="l" defTabSz="1306187"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6"/>
          <p:cNvSpPr>
            <a:spLocks noGrp="1"/>
          </p:cNvSpPr>
          <p:nvPr>
            <p:ph type="body" sz="quarter" idx="15"/>
          </p:nvPr>
        </p:nvSpPr>
        <p:spPr>
          <a:xfrm>
            <a:off x="5867400" y="2743200"/>
            <a:ext cx="8077200" cy="1905000"/>
          </a:xfrm>
        </p:spPr>
        <p:txBody>
          <a:bodyPr/>
          <a:lstStyle/>
          <a:p>
            <a:r>
              <a:rPr lang="en-US" dirty="0" smtClean="0"/>
              <a:t>M.C.R. Jetty A Rehab</a:t>
            </a:r>
          </a:p>
        </p:txBody>
      </p:sp>
      <p:sp>
        <p:nvSpPr>
          <p:cNvPr id="6" name="Text Placeholder 5"/>
          <p:cNvSpPr>
            <a:spLocks noGrp="1"/>
          </p:cNvSpPr>
          <p:nvPr>
            <p:ph type="body" sz="quarter" idx="16"/>
          </p:nvPr>
        </p:nvSpPr>
        <p:spPr/>
        <p:txBody>
          <a:bodyPr/>
          <a:lstStyle/>
          <a:p>
            <a:r>
              <a:rPr lang="en-US" dirty="0" smtClean="0"/>
              <a:t>Dustin Lehman</a:t>
            </a:r>
            <a:endParaRPr lang="en-US" dirty="0"/>
          </a:p>
        </p:txBody>
      </p:sp>
    </p:spTree>
    <p:extLst>
      <p:ext uri="{BB962C8B-B14F-4D97-AF65-F5344CB8AC3E}">
        <p14:creationId xmlns:p14="http://schemas.microsoft.com/office/powerpoint/2010/main" val="137498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10</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Overview</a:t>
            </a:r>
            <a:endParaRPr lang="en-US" dirty="0"/>
          </a:p>
        </p:txBody>
      </p:sp>
      <p:sp>
        <p:nvSpPr>
          <p:cNvPr id="5" name="Title 1"/>
          <p:cNvSpPr txBox="1">
            <a:spLocks/>
          </p:cNvSpPr>
          <p:nvPr/>
        </p:nvSpPr>
        <p:spPr>
          <a:xfrm>
            <a:off x="1219200" y="6185807"/>
            <a:ext cx="8170404" cy="577236"/>
          </a:xfrm>
          <a:prstGeom prst="rect">
            <a:avLst/>
          </a:prstGeom>
        </p:spPr>
        <p:txBody>
          <a:bodyPr/>
          <a:lstStyle>
            <a:lvl1pPr algn="l" defTabSz="1306187"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smtClean="0"/>
              <a:t>22 Ton Stones</a:t>
            </a:r>
            <a:endParaRPr lang="en-US" sz="1200" dirty="0" smtClean="0"/>
          </a:p>
        </p:txBody>
      </p:sp>
      <p:pic>
        <p:nvPicPr>
          <p:cNvPr id="6" name="Picture 5"/>
          <p:cNvPicPr>
            <a:picLocks noChangeAspect="1"/>
          </p:cNvPicPr>
          <p:nvPr/>
        </p:nvPicPr>
        <p:blipFill rotWithShape="1">
          <a:blip r:embed="rId3"/>
          <a:srcRect l="1821" t="11387" r="3627"/>
          <a:stretch/>
        </p:blipFill>
        <p:spPr>
          <a:xfrm>
            <a:off x="306594" y="1597648"/>
            <a:ext cx="6298401" cy="3383543"/>
          </a:xfrm>
          <a:prstGeom prst="rect">
            <a:avLst/>
          </a:prstGeom>
        </p:spPr>
      </p:pic>
      <p:pic>
        <p:nvPicPr>
          <p:cNvPr id="7" name="Picture 6"/>
          <p:cNvPicPr>
            <a:picLocks noChangeAspect="1"/>
          </p:cNvPicPr>
          <p:nvPr/>
        </p:nvPicPr>
        <p:blipFill>
          <a:blip r:embed="rId4"/>
          <a:stretch>
            <a:fillRect/>
          </a:stretch>
        </p:blipFill>
        <p:spPr>
          <a:xfrm>
            <a:off x="6781800" y="1897208"/>
            <a:ext cx="7391400" cy="5551052"/>
          </a:xfrm>
          <a:prstGeom prst="rect">
            <a:avLst/>
          </a:prstGeom>
        </p:spPr>
      </p:pic>
    </p:spTree>
    <p:extLst>
      <p:ext uri="{BB962C8B-B14F-4D97-AF65-F5344CB8AC3E}">
        <p14:creationId xmlns:p14="http://schemas.microsoft.com/office/powerpoint/2010/main" val="195557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11</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Quarry Sources</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dirty="0"/>
              <a:t>Beaver Lake Quarry – Mount Vernon, WA</a:t>
            </a:r>
          </a:p>
          <a:p>
            <a:r>
              <a:rPr lang="en-US" dirty="0"/>
              <a:t>Hooker Creek – Bend, OR</a:t>
            </a:r>
          </a:p>
          <a:p>
            <a:r>
              <a:rPr lang="en-US" dirty="0"/>
              <a:t>Columbia Granite – Olympia, WA</a:t>
            </a:r>
          </a:p>
          <a:p>
            <a:r>
              <a:rPr lang="en-US" dirty="0"/>
              <a:t>Big River – Astoria, OR</a:t>
            </a:r>
          </a:p>
          <a:p>
            <a:r>
              <a:rPr lang="en-US" dirty="0"/>
              <a:t>Central Oregon Basalt – Madres, OR</a:t>
            </a:r>
          </a:p>
          <a:p>
            <a:r>
              <a:rPr lang="en-US" dirty="0" err="1"/>
              <a:t>Tasu</a:t>
            </a:r>
            <a:r>
              <a:rPr lang="en-US" dirty="0"/>
              <a:t> Quarry - Queen Charlotte Islands, B.C., </a:t>
            </a:r>
            <a:r>
              <a:rPr lang="en-US" i="1" dirty="0"/>
              <a:t>Canada</a:t>
            </a:r>
            <a:endParaRPr lang="en-US" dirty="0"/>
          </a:p>
          <a:p>
            <a:pPr lvl="1"/>
            <a:endParaRPr lang="en-US" dirty="0"/>
          </a:p>
        </p:txBody>
      </p:sp>
    </p:spTree>
    <p:extLst>
      <p:ext uri="{BB962C8B-B14F-4D97-AF65-F5344CB8AC3E}">
        <p14:creationId xmlns:p14="http://schemas.microsoft.com/office/powerpoint/2010/main" val="395551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12</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RFI Procedure</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dirty="0" smtClean="0"/>
              <a:t>RFI’s to be hand written and submitted on the appropriate form.</a:t>
            </a:r>
          </a:p>
          <a:p>
            <a:r>
              <a:rPr lang="en-US" dirty="0" smtClean="0"/>
              <a:t>RFI’s will be accepted between:</a:t>
            </a:r>
          </a:p>
          <a:p>
            <a:pPr lvl="1"/>
            <a:r>
              <a:rPr lang="en-US" dirty="0" smtClean="0"/>
              <a:t>10am to 1pm</a:t>
            </a:r>
          </a:p>
          <a:p>
            <a:pPr lvl="1"/>
            <a:r>
              <a:rPr lang="en-US" dirty="0" smtClean="0"/>
              <a:t>3pm to 5pm</a:t>
            </a:r>
          </a:p>
          <a:p>
            <a:pPr lvl="1"/>
            <a:r>
              <a:rPr lang="en-US" dirty="0" smtClean="0"/>
              <a:t>8pm to 9pm</a:t>
            </a:r>
          </a:p>
          <a:p>
            <a:r>
              <a:rPr lang="en-US" dirty="0" smtClean="0"/>
              <a:t>All teams will receive RFI responses for all RFI’s.</a:t>
            </a:r>
          </a:p>
          <a:p>
            <a:pPr lvl="1"/>
            <a:endParaRPr lang="en-US" dirty="0"/>
          </a:p>
        </p:txBody>
      </p:sp>
      <p:pic>
        <p:nvPicPr>
          <p:cNvPr id="2" name="Picture 1"/>
          <p:cNvPicPr>
            <a:picLocks noChangeAspect="1"/>
          </p:cNvPicPr>
          <p:nvPr/>
        </p:nvPicPr>
        <p:blipFill>
          <a:blip r:embed="rId3"/>
          <a:stretch>
            <a:fillRect/>
          </a:stretch>
        </p:blipFill>
        <p:spPr>
          <a:xfrm>
            <a:off x="9254667" y="2362200"/>
            <a:ext cx="4918533" cy="5029200"/>
          </a:xfrm>
          <a:prstGeom prst="rect">
            <a:avLst/>
          </a:prstGeom>
        </p:spPr>
      </p:pic>
    </p:spTree>
    <p:extLst>
      <p:ext uri="{BB962C8B-B14F-4D97-AF65-F5344CB8AC3E}">
        <p14:creationId xmlns:p14="http://schemas.microsoft.com/office/powerpoint/2010/main" val="238549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13</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Project Scoring</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b="1" dirty="0"/>
              <a:t>Bid Package………………………………………………………….  	375 points</a:t>
            </a:r>
            <a:endParaRPr lang="en-US" dirty="0"/>
          </a:p>
          <a:p>
            <a:pPr marL="0" indent="0">
              <a:buNone/>
            </a:pPr>
            <a:r>
              <a:rPr lang="en-US" dirty="0" smtClean="0"/>
              <a:t>Volume </a:t>
            </a:r>
            <a:r>
              <a:rPr lang="en-US" dirty="0"/>
              <a:t>I</a:t>
            </a:r>
          </a:p>
          <a:p>
            <a:pPr marL="0" indent="0">
              <a:buNone/>
            </a:pPr>
            <a:r>
              <a:rPr lang="en-US" dirty="0"/>
              <a:t>	</a:t>
            </a:r>
            <a:r>
              <a:rPr lang="en-US" dirty="0" smtClean="0"/>
              <a:t>Factor </a:t>
            </a:r>
            <a:r>
              <a:rPr lang="en-US" dirty="0"/>
              <a:t>4: Procurement</a:t>
            </a:r>
          </a:p>
          <a:p>
            <a:pPr marL="0" indent="0">
              <a:buNone/>
            </a:pPr>
            <a:r>
              <a:rPr lang="en-US" dirty="0"/>
              <a:t>		Sub-factor 1: Quarry Production			50 points</a:t>
            </a:r>
          </a:p>
          <a:p>
            <a:pPr marL="0" indent="0">
              <a:buNone/>
            </a:pPr>
            <a:r>
              <a:rPr lang="en-US" dirty="0"/>
              <a:t>		Sub-factor 2: Jetty Stone Delivery Plan		50 points</a:t>
            </a:r>
          </a:p>
          <a:p>
            <a:pPr marL="0" indent="0">
              <a:buNone/>
            </a:pPr>
            <a:r>
              <a:rPr lang="en-US" dirty="0"/>
              <a:t>	</a:t>
            </a:r>
            <a:r>
              <a:rPr lang="en-US" dirty="0" smtClean="0"/>
              <a:t>Factor </a:t>
            </a:r>
            <a:r>
              <a:rPr lang="en-US" dirty="0"/>
              <a:t>5: Project Execution</a:t>
            </a:r>
          </a:p>
          <a:p>
            <a:pPr marL="0" indent="0">
              <a:buNone/>
            </a:pPr>
            <a:r>
              <a:rPr lang="en-US" dirty="0"/>
              <a:t>		Sub-factor 1: Jetty Stone Placement		50 points</a:t>
            </a:r>
          </a:p>
          <a:p>
            <a:pPr marL="0" indent="0">
              <a:buNone/>
            </a:pPr>
            <a:r>
              <a:rPr lang="en-US" dirty="0"/>
              <a:t>		Sub-factor 2: Schedule				75 points</a:t>
            </a:r>
          </a:p>
          <a:p>
            <a:r>
              <a:rPr lang="en-US" dirty="0"/>
              <a:t>	</a:t>
            </a:r>
          </a:p>
        </p:txBody>
      </p:sp>
    </p:spTree>
    <p:extLst>
      <p:ext uri="{BB962C8B-B14F-4D97-AF65-F5344CB8AC3E}">
        <p14:creationId xmlns:p14="http://schemas.microsoft.com/office/powerpoint/2010/main" val="226957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14</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Project Scoring</a:t>
            </a:r>
            <a:endParaRPr lang="en-US" dirty="0"/>
          </a:p>
        </p:txBody>
      </p:sp>
      <p:sp>
        <p:nvSpPr>
          <p:cNvPr id="6" name="Content Placeholder 2"/>
          <p:cNvSpPr>
            <a:spLocks noGrp="1"/>
          </p:cNvSpPr>
          <p:nvPr>
            <p:ph idx="15"/>
          </p:nvPr>
        </p:nvSpPr>
        <p:spPr>
          <a:xfrm>
            <a:off x="731523" y="1828800"/>
            <a:ext cx="13746477" cy="5562600"/>
          </a:xfrm>
        </p:spPr>
        <p:txBody>
          <a:bodyPr/>
          <a:lstStyle/>
          <a:p>
            <a:pPr marL="0" indent="0">
              <a:buNone/>
            </a:pPr>
            <a:r>
              <a:rPr lang="en-US" dirty="0" smtClean="0"/>
              <a:t>Volume II Price</a:t>
            </a:r>
          </a:p>
          <a:p>
            <a:pPr marL="0" indent="0">
              <a:buNone/>
            </a:pPr>
            <a:r>
              <a:rPr lang="en-US" dirty="0"/>
              <a:t>	</a:t>
            </a:r>
            <a:r>
              <a:rPr lang="en-US" dirty="0" smtClean="0"/>
              <a:t>Tab 1—SF1442 Solicitation, Offer, and award		50 points</a:t>
            </a:r>
          </a:p>
          <a:p>
            <a:pPr marL="0" indent="0">
              <a:buNone/>
            </a:pPr>
            <a:r>
              <a:rPr lang="en-US" dirty="0" smtClean="0"/>
              <a:t>	Tab 2—Section 00010,Proposal Price/Bid Schedule	50 points</a:t>
            </a:r>
          </a:p>
          <a:p>
            <a:pPr marL="0" indent="0">
              <a:buNone/>
            </a:pPr>
            <a:r>
              <a:rPr lang="en-US" dirty="0" smtClean="0"/>
              <a:t>	Tab 3—Representations, Certifications  			25 points</a:t>
            </a:r>
          </a:p>
          <a:p>
            <a:pPr marL="0" indent="0">
              <a:buNone/>
            </a:pPr>
            <a:r>
              <a:rPr lang="en-US" dirty="0" smtClean="0"/>
              <a:t>	Tab 4— Bid/Offer Guarantee				25 points</a:t>
            </a:r>
          </a:p>
          <a:p>
            <a:endParaRPr lang="en-US" b="1" dirty="0" smtClean="0"/>
          </a:p>
          <a:p>
            <a:pPr marL="0" indent="0">
              <a:buNone/>
            </a:pPr>
            <a:r>
              <a:rPr lang="en-US" dirty="0" smtClean="0"/>
              <a:t> </a:t>
            </a:r>
            <a:endParaRPr lang="en-US" dirty="0"/>
          </a:p>
        </p:txBody>
      </p:sp>
    </p:spTree>
    <p:extLst>
      <p:ext uri="{BB962C8B-B14F-4D97-AF65-F5344CB8AC3E}">
        <p14:creationId xmlns:p14="http://schemas.microsoft.com/office/powerpoint/2010/main" val="393539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15</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Project Scoring</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b="1" dirty="0" smtClean="0"/>
              <a:t>Risk Analysis Write Up……………………………………………		100 </a:t>
            </a:r>
            <a:endParaRPr lang="en-US" dirty="0" smtClean="0"/>
          </a:p>
          <a:p>
            <a:r>
              <a:rPr lang="en-US" b="1" dirty="0" smtClean="0"/>
              <a:t>Back up, takeoff, pricing…….……………………………………  	100 </a:t>
            </a:r>
            <a:endParaRPr lang="en-US" dirty="0" smtClean="0"/>
          </a:p>
          <a:p>
            <a:r>
              <a:rPr lang="en-US" b="1" dirty="0" smtClean="0"/>
              <a:t>Winning Bid (Closest to Kiewit bid)…………………………….		  25 </a:t>
            </a:r>
            <a:endParaRPr lang="en-US" dirty="0" smtClean="0"/>
          </a:p>
          <a:p>
            <a:r>
              <a:rPr lang="en-US" b="1" u="sng" dirty="0" smtClean="0"/>
              <a:t>Oral Presentation and Q&amp;A………………………………………		400</a:t>
            </a:r>
          </a:p>
          <a:p>
            <a:pPr marL="0" indent="0">
              <a:buNone/>
            </a:pPr>
            <a:endParaRPr lang="en-US" dirty="0" smtClean="0"/>
          </a:p>
          <a:p>
            <a:pPr marL="0" indent="0">
              <a:buNone/>
            </a:pPr>
            <a:r>
              <a:rPr lang="en-US" dirty="0" smtClean="0"/>
              <a:t>					</a:t>
            </a:r>
            <a:r>
              <a:rPr lang="en-US" b="1" dirty="0" smtClean="0"/>
              <a:t>Total:			1,000 points</a:t>
            </a:r>
          </a:p>
          <a:p>
            <a:pPr marL="0" indent="0">
              <a:buNone/>
            </a:pPr>
            <a:r>
              <a:rPr lang="en-US" b="1" dirty="0" smtClean="0"/>
              <a:t> </a:t>
            </a:r>
            <a:endParaRPr lang="en-US" b="1" dirty="0"/>
          </a:p>
        </p:txBody>
      </p:sp>
    </p:spTree>
    <p:extLst>
      <p:ext uri="{BB962C8B-B14F-4D97-AF65-F5344CB8AC3E}">
        <p14:creationId xmlns:p14="http://schemas.microsoft.com/office/powerpoint/2010/main" val="3884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16</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Bid Submission Procedure</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dirty="0" smtClean="0"/>
              <a:t>Bids are to be turned in no later than 10pm on February 9</a:t>
            </a:r>
            <a:r>
              <a:rPr lang="en-US" baseline="30000" dirty="0" smtClean="0"/>
              <a:t>th</a:t>
            </a:r>
            <a:r>
              <a:rPr lang="en-US" dirty="0" smtClean="0"/>
              <a:t>, 2017</a:t>
            </a:r>
          </a:p>
          <a:p>
            <a:r>
              <a:rPr lang="en-US" dirty="0" smtClean="0"/>
              <a:t>Bids are to be turned in at the Kiewit Office – Room 2457 West Tower</a:t>
            </a:r>
          </a:p>
          <a:p>
            <a:r>
              <a:rPr lang="en-US" dirty="0" smtClean="0"/>
              <a:t>Only 2 team members allowed in Bid Submission Office</a:t>
            </a:r>
          </a:p>
          <a:p>
            <a:r>
              <a:rPr lang="en-US" dirty="0" smtClean="0"/>
              <a:t>Bids must be organized and separated by tabs outlined in problem statement</a:t>
            </a:r>
          </a:p>
          <a:p>
            <a:pPr lvl="1"/>
            <a:r>
              <a:rPr lang="en-US" dirty="0" smtClean="0"/>
              <a:t>Volume I</a:t>
            </a:r>
          </a:p>
          <a:p>
            <a:pPr lvl="1"/>
            <a:r>
              <a:rPr lang="en-US" dirty="0" smtClean="0"/>
              <a:t>Volume II</a:t>
            </a:r>
          </a:p>
          <a:p>
            <a:pPr lvl="1"/>
            <a:r>
              <a:rPr lang="en-US" dirty="0" smtClean="0"/>
              <a:t>Risk Analysis Write Up</a:t>
            </a:r>
          </a:p>
          <a:p>
            <a:pPr lvl="1"/>
            <a:r>
              <a:rPr lang="en-US" dirty="0" smtClean="0"/>
              <a:t>Back up, Takeoff, Pricing</a:t>
            </a:r>
          </a:p>
          <a:p>
            <a:pPr marL="653093" lvl="1" indent="0">
              <a:buNone/>
            </a:pPr>
            <a:endParaRPr lang="en-US" dirty="0" smtClean="0"/>
          </a:p>
          <a:p>
            <a:pPr lvl="1"/>
            <a:endParaRPr lang="en-US" dirty="0"/>
          </a:p>
        </p:txBody>
      </p:sp>
    </p:spTree>
    <p:extLst>
      <p:ext uri="{BB962C8B-B14F-4D97-AF65-F5344CB8AC3E}">
        <p14:creationId xmlns:p14="http://schemas.microsoft.com/office/powerpoint/2010/main" val="37450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17</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Oral Presentation</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dirty="0" smtClean="0"/>
              <a:t>Oral Presentation Schedule will be randomly selected and posted by 6AM Friday, February 10</a:t>
            </a:r>
            <a:r>
              <a:rPr lang="en-US" baseline="30000" dirty="0" smtClean="0"/>
              <a:t>th</a:t>
            </a:r>
            <a:r>
              <a:rPr lang="en-US" dirty="0" smtClean="0"/>
              <a:t>, 2017</a:t>
            </a:r>
          </a:p>
          <a:p>
            <a:r>
              <a:rPr lang="en-US" dirty="0" smtClean="0"/>
              <a:t>All presentation materials must be submitted by 6AM Friday, February 10</a:t>
            </a:r>
            <a:r>
              <a:rPr lang="en-US" baseline="30000" dirty="0" smtClean="0"/>
              <a:t>th</a:t>
            </a:r>
            <a:r>
              <a:rPr lang="en-US" dirty="0" smtClean="0"/>
              <a:t>, 2017</a:t>
            </a:r>
            <a:r>
              <a:rPr lang="en-US" dirty="0"/>
              <a:t> </a:t>
            </a:r>
            <a:r>
              <a:rPr lang="en-US" dirty="0" smtClean="0"/>
              <a:t>in the Ponderosa Room</a:t>
            </a:r>
          </a:p>
          <a:p>
            <a:r>
              <a:rPr lang="en-US" dirty="0" smtClean="0"/>
              <a:t>Oral presentations will begin at 7AM Friday, February 10</a:t>
            </a:r>
            <a:r>
              <a:rPr lang="en-US" baseline="30000" dirty="0" smtClean="0"/>
              <a:t>th</a:t>
            </a:r>
            <a:r>
              <a:rPr lang="en-US" dirty="0" smtClean="0"/>
              <a:t>, 2017 based on posted schedule</a:t>
            </a:r>
          </a:p>
          <a:p>
            <a:r>
              <a:rPr lang="en-US" dirty="0" smtClean="0"/>
              <a:t>Oral presentations will include:</a:t>
            </a:r>
          </a:p>
          <a:p>
            <a:pPr lvl="2"/>
            <a:r>
              <a:rPr lang="en-US" dirty="0" smtClean="0"/>
              <a:t>No more than 20 minutes of presenting by project team</a:t>
            </a:r>
          </a:p>
          <a:p>
            <a:pPr lvl="2"/>
            <a:r>
              <a:rPr lang="en-US" dirty="0" smtClean="0"/>
              <a:t>10 minutes of question and answers by judges</a:t>
            </a:r>
          </a:p>
          <a:p>
            <a:r>
              <a:rPr lang="en-US" dirty="0" smtClean="0"/>
              <a:t>Following the oral presentation, judges will debrief with project team for 15 minutes</a:t>
            </a:r>
          </a:p>
          <a:p>
            <a:pPr lvl="1"/>
            <a:endParaRPr lang="en-US" dirty="0" smtClean="0"/>
          </a:p>
        </p:txBody>
      </p:sp>
    </p:spTree>
    <p:extLst>
      <p:ext uri="{BB962C8B-B14F-4D97-AF65-F5344CB8AC3E}">
        <p14:creationId xmlns:p14="http://schemas.microsoft.com/office/powerpoint/2010/main" val="425050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2</a:t>
            </a:fld>
            <a:endParaRPr lang="en-US"/>
          </a:p>
        </p:txBody>
      </p:sp>
      <p:sp>
        <p:nvSpPr>
          <p:cNvPr id="7" name="Content Placeholder 6"/>
          <p:cNvSpPr>
            <a:spLocks noGrp="1"/>
          </p:cNvSpPr>
          <p:nvPr>
            <p:ph sz="half" idx="15"/>
          </p:nvPr>
        </p:nvSpPr>
        <p:spPr>
          <a:xfrm>
            <a:off x="731524" y="1828800"/>
            <a:ext cx="5135880" cy="5562600"/>
          </a:xfrm>
        </p:spPr>
        <p:txBody>
          <a:bodyPr/>
          <a:lstStyle/>
          <a:p>
            <a:r>
              <a:rPr lang="en-US" dirty="0" smtClean="0"/>
              <a:t>Project Award: Sept 30, 2015</a:t>
            </a:r>
          </a:p>
          <a:p>
            <a:r>
              <a:rPr lang="en-US" dirty="0" smtClean="0"/>
              <a:t>Stop Work Order: October 13, 2015</a:t>
            </a:r>
          </a:p>
          <a:p>
            <a:r>
              <a:rPr lang="en-US" dirty="0" smtClean="0"/>
              <a:t>NTP #1: January 15, 2016</a:t>
            </a:r>
          </a:p>
          <a:p>
            <a:r>
              <a:rPr lang="en-US" dirty="0" smtClean="0"/>
              <a:t>Stop Work Order: January 29, 2016</a:t>
            </a:r>
          </a:p>
          <a:p>
            <a:r>
              <a:rPr lang="en-US" dirty="0" smtClean="0"/>
              <a:t>NTP #2: April 29, 2016</a:t>
            </a:r>
          </a:p>
          <a:p>
            <a:endParaRPr lang="en-US" dirty="0"/>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Overview</a:t>
            </a:r>
            <a:endParaRPr lang="en-US" dirty="0"/>
          </a:p>
        </p:txBody>
      </p:sp>
      <p:pic>
        <p:nvPicPr>
          <p:cNvPr id="8" name="Picture Placeholder 7"/>
          <p:cNvPicPr>
            <a:picLocks noGrp="1" noChangeAspect="1"/>
          </p:cNvPicPr>
          <p:nvPr>
            <p:ph type="pic" sz="quarter" idx="14"/>
          </p:nvPr>
        </p:nvPicPr>
        <p:blipFill>
          <a:blip r:embed="rId3"/>
          <a:srcRect t="15792" b="15792"/>
          <a:stretch>
            <a:fillRect/>
          </a:stretch>
        </p:blipFill>
        <p:spPr>
          <a:xfrm>
            <a:off x="0" y="1597025"/>
            <a:ext cx="14630400" cy="6099175"/>
          </a:xfrm>
          <a:prstGeom prst="rect">
            <a:avLst/>
          </a:prstGeom>
        </p:spPr>
      </p:pic>
    </p:spTree>
    <p:extLst>
      <p:ext uri="{BB962C8B-B14F-4D97-AF65-F5344CB8AC3E}">
        <p14:creationId xmlns:p14="http://schemas.microsoft.com/office/powerpoint/2010/main" val="159778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3</a:t>
            </a:fld>
            <a:endParaRPr lang="en-US"/>
          </a:p>
        </p:txBody>
      </p:sp>
      <p:sp>
        <p:nvSpPr>
          <p:cNvPr id="7" name="Content Placeholder 6"/>
          <p:cNvSpPr>
            <a:spLocks noGrp="1"/>
          </p:cNvSpPr>
          <p:nvPr>
            <p:ph sz="half" idx="15"/>
          </p:nvPr>
        </p:nvSpPr>
        <p:spPr>
          <a:xfrm>
            <a:off x="731524" y="1828800"/>
            <a:ext cx="5135880" cy="5562600"/>
          </a:xfrm>
        </p:spPr>
        <p:txBody>
          <a:bodyPr/>
          <a:lstStyle/>
          <a:p>
            <a:r>
              <a:rPr lang="en-US" dirty="0" smtClean="0"/>
              <a:t>Project Award: Sept 30, 2015</a:t>
            </a:r>
          </a:p>
          <a:p>
            <a:r>
              <a:rPr lang="en-US" dirty="0" smtClean="0"/>
              <a:t>Stop Work Order: October 13, 2015</a:t>
            </a:r>
          </a:p>
          <a:p>
            <a:r>
              <a:rPr lang="en-US" dirty="0" smtClean="0"/>
              <a:t>NTP #1: January 15, 2016</a:t>
            </a:r>
          </a:p>
          <a:p>
            <a:r>
              <a:rPr lang="en-US" dirty="0" smtClean="0"/>
              <a:t>Stop Work Order: January 29, 2016</a:t>
            </a:r>
          </a:p>
          <a:p>
            <a:r>
              <a:rPr lang="en-US" dirty="0" smtClean="0"/>
              <a:t>NTP #2: April 29, 2016</a:t>
            </a:r>
          </a:p>
          <a:p>
            <a:endParaRPr lang="en-US" dirty="0"/>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Overview</a:t>
            </a:r>
            <a:endParaRPr lang="en-US" dirty="0"/>
          </a:p>
        </p:txBody>
      </p:sp>
      <p:pic>
        <p:nvPicPr>
          <p:cNvPr id="12" name="Picture Placeholder 11"/>
          <p:cNvPicPr>
            <a:picLocks noGrp="1" noChangeAspect="1"/>
          </p:cNvPicPr>
          <p:nvPr>
            <p:ph type="pic" sz="quarter" idx="14"/>
          </p:nvPr>
        </p:nvPicPr>
        <p:blipFill rotWithShape="1">
          <a:blip r:embed="rId3"/>
          <a:srcRect t="16732" b="16732"/>
          <a:stretch/>
        </p:blipFill>
        <p:spPr>
          <a:xfrm>
            <a:off x="0" y="1597025"/>
            <a:ext cx="14630400" cy="6099175"/>
          </a:xfrm>
          <a:prstGeom prst="rect">
            <a:avLst/>
          </a:prstGeom>
        </p:spPr>
      </p:pic>
    </p:spTree>
    <p:extLst>
      <p:ext uri="{BB962C8B-B14F-4D97-AF65-F5344CB8AC3E}">
        <p14:creationId xmlns:p14="http://schemas.microsoft.com/office/powerpoint/2010/main" val="161662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4</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Overview</a:t>
            </a:r>
            <a:endParaRPr lang="en-US" dirty="0"/>
          </a:p>
        </p:txBody>
      </p:sp>
      <p:pic>
        <p:nvPicPr>
          <p:cNvPr id="8" name="Picture 7"/>
          <p:cNvPicPr>
            <a:picLocks noChangeAspect="1"/>
          </p:cNvPicPr>
          <p:nvPr/>
        </p:nvPicPr>
        <p:blipFill rotWithShape="1">
          <a:blip r:embed="rId3"/>
          <a:srcRect l="26378" t="5997" b="581"/>
          <a:stretch/>
        </p:blipFill>
        <p:spPr>
          <a:xfrm>
            <a:off x="6858000" y="76200"/>
            <a:ext cx="7810500" cy="7673759"/>
          </a:xfrm>
          <a:prstGeom prst="rect">
            <a:avLst/>
          </a:prstGeom>
        </p:spPr>
      </p:pic>
      <p:sp>
        <p:nvSpPr>
          <p:cNvPr id="3" name="Content Placeholder 2"/>
          <p:cNvSpPr>
            <a:spLocks noGrp="1"/>
          </p:cNvSpPr>
          <p:nvPr>
            <p:ph idx="15"/>
          </p:nvPr>
        </p:nvSpPr>
        <p:spPr>
          <a:xfrm>
            <a:off x="731523" y="1828800"/>
            <a:ext cx="6126477" cy="5562600"/>
          </a:xfrm>
        </p:spPr>
        <p:txBody>
          <a:bodyPr/>
          <a:lstStyle/>
          <a:p>
            <a:r>
              <a:rPr lang="en-US" dirty="0" smtClean="0"/>
              <a:t>Owner: USACE Portland District</a:t>
            </a:r>
          </a:p>
          <a:p>
            <a:r>
              <a:rPr lang="en-US" dirty="0" smtClean="0"/>
              <a:t>Contract Type: Best Value</a:t>
            </a:r>
          </a:p>
          <a:p>
            <a:r>
              <a:rPr lang="en-US" dirty="0"/>
              <a:t>Base Bid plus Options</a:t>
            </a:r>
          </a:p>
          <a:p>
            <a:r>
              <a:rPr lang="en-US" dirty="0" smtClean="0"/>
              <a:t>Engineers Estimate: $10-25M</a:t>
            </a:r>
          </a:p>
        </p:txBody>
      </p:sp>
    </p:spTree>
    <p:extLst>
      <p:ext uri="{BB962C8B-B14F-4D97-AF65-F5344CB8AC3E}">
        <p14:creationId xmlns:p14="http://schemas.microsoft.com/office/powerpoint/2010/main" val="3992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5</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Project Schedule</a:t>
            </a:r>
            <a:endParaRPr lang="en-US" dirty="0"/>
          </a:p>
        </p:txBody>
      </p:sp>
      <p:sp>
        <p:nvSpPr>
          <p:cNvPr id="6" name="Content Placeholder 2"/>
          <p:cNvSpPr>
            <a:spLocks noGrp="1"/>
          </p:cNvSpPr>
          <p:nvPr>
            <p:ph idx="15"/>
          </p:nvPr>
        </p:nvSpPr>
        <p:spPr>
          <a:xfrm>
            <a:off x="731523" y="1828800"/>
            <a:ext cx="13746477" cy="5562600"/>
          </a:xfrm>
        </p:spPr>
        <p:txBody>
          <a:bodyPr/>
          <a:lstStyle/>
          <a:p>
            <a:r>
              <a:rPr lang="en-US" dirty="0" smtClean="0"/>
              <a:t>All CLINs except CLIN 0008:</a:t>
            </a:r>
          </a:p>
          <a:p>
            <a:pPr lvl="1"/>
            <a:r>
              <a:rPr lang="en-US" dirty="0" smtClean="0"/>
              <a:t>Notice To Proceed: October 15, 2016 </a:t>
            </a:r>
          </a:p>
          <a:p>
            <a:pPr lvl="1"/>
            <a:r>
              <a:rPr lang="en-US" dirty="0" smtClean="0"/>
              <a:t>Jetty Construction Physical Completion Date: September 30, 2017</a:t>
            </a:r>
          </a:p>
          <a:p>
            <a:pPr lvl="1"/>
            <a:r>
              <a:rPr lang="en-US" dirty="0" smtClean="0"/>
              <a:t>Site Restoration Construction Physical Completion Date: 270 calendar days after Jetty Construction Physical Completion Date</a:t>
            </a:r>
          </a:p>
          <a:p>
            <a:pPr lvl="1"/>
            <a:r>
              <a:rPr lang="en-US" dirty="0" smtClean="0"/>
              <a:t>Jetty Contract End Date: 90 calendar days after Site Restoration Construction Physical Completion Date</a:t>
            </a:r>
          </a:p>
          <a:p>
            <a:r>
              <a:rPr lang="en-US" dirty="0" smtClean="0"/>
              <a:t>Mitigation (CLIN 0008)</a:t>
            </a:r>
          </a:p>
          <a:p>
            <a:pPr lvl="1"/>
            <a:r>
              <a:rPr lang="en-US" dirty="0" smtClean="0"/>
              <a:t>Mitigation Construction Physical Completion Date: As per Section 32 92 23.00 25 Eelgrass Planting or 5 years after initial planting</a:t>
            </a:r>
          </a:p>
          <a:p>
            <a:pPr lvl="1"/>
            <a:r>
              <a:rPr lang="en-US" dirty="0" smtClean="0"/>
              <a:t>Mitigation Contract End Date: 90 days after the Mitigation Construction Physical Completion Date</a:t>
            </a:r>
          </a:p>
        </p:txBody>
      </p:sp>
    </p:spTree>
    <p:extLst>
      <p:ext uri="{BB962C8B-B14F-4D97-AF65-F5344CB8AC3E}">
        <p14:creationId xmlns:p14="http://schemas.microsoft.com/office/powerpoint/2010/main" val="36546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6</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Overview</a:t>
            </a:r>
            <a:endParaRPr lang="en-US" dirty="0"/>
          </a:p>
        </p:txBody>
      </p:sp>
      <p:pic>
        <p:nvPicPr>
          <p:cNvPr id="3" name="Picture 2"/>
          <p:cNvPicPr>
            <a:picLocks noChangeAspect="1"/>
          </p:cNvPicPr>
          <p:nvPr/>
        </p:nvPicPr>
        <p:blipFill>
          <a:blip r:embed="rId3"/>
          <a:stretch>
            <a:fillRect/>
          </a:stretch>
        </p:blipFill>
        <p:spPr>
          <a:xfrm>
            <a:off x="7467600" y="838200"/>
            <a:ext cx="6938742" cy="6310543"/>
          </a:xfrm>
          <a:prstGeom prst="rect">
            <a:avLst/>
          </a:prstGeom>
        </p:spPr>
      </p:pic>
      <p:sp>
        <p:nvSpPr>
          <p:cNvPr id="6" name="Content Placeholder 2"/>
          <p:cNvSpPr>
            <a:spLocks noGrp="1"/>
          </p:cNvSpPr>
          <p:nvPr>
            <p:ph idx="15"/>
          </p:nvPr>
        </p:nvSpPr>
        <p:spPr>
          <a:xfrm>
            <a:off x="731523" y="1828800"/>
            <a:ext cx="6126477" cy="5562600"/>
          </a:xfrm>
        </p:spPr>
        <p:txBody>
          <a:bodyPr/>
          <a:lstStyle/>
          <a:p>
            <a:r>
              <a:rPr lang="en-US" dirty="0" smtClean="0"/>
              <a:t>7 Acre site for laydown and stockpile</a:t>
            </a:r>
          </a:p>
          <a:p>
            <a:r>
              <a:rPr lang="en-US" dirty="0" smtClean="0"/>
              <a:t>Must maintain 100’ buffer around helipad</a:t>
            </a:r>
          </a:p>
          <a:p>
            <a:r>
              <a:rPr lang="en-US" dirty="0" smtClean="0"/>
              <a:t>Wetlands are within construction limits</a:t>
            </a:r>
          </a:p>
          <a:p>
            <a:r>
              <a:rPr lang="en-US" dirty="0" smtClean="0"/>
              <a:t>Access is through the U.S. Coast Guard Base</a:t>
            </a:r>
          </a:p>
        </p:txBody>
      </p:sp>
    </p:spTree>
    <p:extLst>
      <p:ext uri="{BB962C8B-B14F-4D97-AF65-F5344CB8AC3E}">
        <p14:creationId xmlns:p14="http://schemas.microsoft.com/office/powerpoint/2010/main" val="225203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7</a:t>
            </a:fld>
            <a:endParaRPr lang="en-US"/>
          </a:p>
        </p:txBody>
      </p:sp>
      <p:sp>
        <p:nvSpPr>
          <p:cNvPr id="10" name="Text Placeholder 9"/>
          <p:cNvSpPr>
            <a:spLocks noGrp="1"/>
          </p:cNvSpPr>
          <p:nvPr>
            <p:ph type="body" sz="quarter" idx="16"/>
          </p:nvPr>
        </p:nvSpPr>
        <p:spPr/>
        <p:txBody>
          <a:bodyPr/>
          <a:lstStyle/>
          <a:p>
            <a:r>
              <a:rPr lang="en-US" dirty="0" smtClean="0"/>
              <a:t>MCR Jetty A Rehab.</a:t>
            </a:r>
          </a:p>
          <a:p>
            <a:pPr lvl="1"/>
            <a:r>
              <a:rPr lang="en-US" dirty="0" smtClean="0"/>
              <a:t>Overview</a:t>
            </a:r>
            <a:endParaRPr lang="en-US" dirty="0"/>
          </a:p>
        </p:txBody>
      </p:sp>
      <p:pic>
        <p:nvPicPr>
          <p:cNvPr id="2" name="Picture 1"/>
          <p:cNvPicPr>
            <a:picLocks noChangeAspect="1"/>
          </p:cNvPicPr>
          <p:nvPr/>
        </p:nvPicPr>
        <p:blipFill>
          <a:blip r:embed="rId3"/>
          <a:stretch>
            <a:fillRect/>
          </a:stretch>
        </p:blipFill>
        <p:spPr>
          <a:xfrm>
            <a:off x="2895600" y="1371600"/>
            <a:ext cx="8943535" cy="6256717"/>
          </a:xfrm>
          <a:prstGeom prst="rect">
            <a:avLst/>
          </a:prstGeom>
        </p:spPr>
      </p:pic>
    </p:spTree>
    <p:extLst>
      <p:ext uri="{BB962C8B-B14F-4D97-AF65-F5344CB8AC3E}">
        <p14:creationId xmlns:p14="http://schemas.microsoft.com/office/powerpoint/2010/main" val="154712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8</a:t>
            </a:fld>
            <a:endParaRPr lang="en-US"/>
          </a:p>
        </p:txBody>
      </p:sp>
      <p:sp>
        <p:nvSpPr>
          <p:cNvPr id="3" name="Date Placeholder 2"/>
          <p:cNvSpPr>
            <a:spLocks noGrp="1"/>
          </p:cNvSpPr>
          <p:nvPr>
            <p:ph type="dt" sz="half" idx="10"/>
          </p:nvPr>
        </p:nvSpPr>
        <p:spPr/>
        <p:txBody>
          <a:bodyPr/>
          <a:lstStyle/>
          <a:p>
            <a:endParaRPr lang="en-US"/>
          </a:p>
        </p:txBody>
      </p:sp>
      <p:sp>
        <p:nvSpPr>
          <p:cNvPr id="8" name="Title 1"/>
          <p:cNvSpPr txBox="1">
            <a:spLocks/>
          </p:cNvSpPr>
          <p:nvPr/>
        </p:nvSpPr>
        <p:spPr>
          <a:xfrm>
            <a:off x="733865" y="371576"/>
            <a:ext cx="12548678" cy="614305"/>
          </a:xfrm>
          <a:prstGeom prst="rect">
            <a:avLst/>
          </a:prstGeom>
        </p:spPr>
        <p:txBody>
          <a:bodyPr/>
          <a:lstStyle>
            <a:lvl1pPr algn="l" defTabSz="1306187"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smtClean="0"/>
              <a:t>Typical Cross Section</a:t>
            </a:r>
            <a:endParaRPr lang="en-US" sz="1200" dirty="0" smtClean="0"/>
          </a:p>
        </p:txBody>
      </p:sp>
      <p:pic>
        <p:nvPicPr>
          <p:cNvPr id="12" name="Content Placeholder 6"/>
          <p:cNvPicPr>
            <a:picLocks noGrp="1" noChangeAspect="1"/>
          </p:cNvPicPr>
          <p:nvPr>
            <p:ph sz="half" idx="10"/>
          </p:nvPr>
        </p:nvPicPr>
        <p:blipFill>
          <a:blip r:embed="rId3"/>
          <a:stretch>
            <a:fillRect/>
          </a:stretch>
        </p:blipFill>
        <p:spPr>
          <a:xfrm>
            <a:off x="733865" y="1019545"/>
            <a:ext cx="12932834" cy="3504305"/>
          </a:xfrm>
          <a:prstGeom prst="rect">
            <a:avLst/>
          </a:prstGeom>
        </p:spPr>
      </p:pic>
      <p:sp>
        <p:nvSpPr>
          <p:cNvPr id="13" name="Rectangle 12"/>
          <p:cNvSpPr/>
          <p:nvPr/>
        </p:nvSpPr>
        <p:spPr>
          <a:xfrm>
            <a:off x="5883445" y="584655"/>
            <a:ext cx="6297905" cy="677108"/>
          </a:xfrm>
          <a:prstGeom prst="rect">
            <a:avLst/>
          </a:prstGeom>
          <a:noFill/>
        </p:spPr>
        <p:txBody>
          <a:bodyPr wrap="square" lIns="91440" tIns="45720" rIns="91440" bIns="45720">
            <a:spAutoFit/>
          </a:bodyPr>
          <a:lstStyle/>
          <a:p>
            <a:pPr algn="ctr"/>
            <a:r>
              <a:rPr lang="en-US" sz="3800" dirty="0" smtClean="0">
                <a:ln w="0"/>
                <a:solidFill>
                  <a:srgbClr val="0070C0"/>
                </a:solidFill>
                <a:effectLst>
                  <a:outerShdw blurRad="38100" dist="25400" dir="5400000" algn="ctr" rotWithShape="0">
                    <a:srgbClr val="6E747A">
                      <a:alpha val="43000"/>
                    </a:srgbClr>
                  </a:outerShdw>
                </a:effectLst>
              </a:rPr>
              <a:t>A- Stone 6-22 Ton</a:t>
            </a:r>
            <a:endParaRPr lang="en-US" sz="3800" dirty="0">
              <a:ln w="0"/>
              <a:solidFill>
                <a:srgbClr val="0070C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4464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EF0D0D8-FBAE-46CD-9D1F-D9E08D5CD40A}" type="slidenum">
              <a:rPr lang="en-US" smtClean="0"/>
              <a:pPr/>
              <a:t>9</a:t>
            </a:fld>
            <a:endParaRPr lang="en-US"/>
          </a:p>
        </p:txBody>
      </p:sp>
      <p:sp>
        <p:nvSpPr>
          <p:cNvPr id="3" name="Date Placeholder 2"/>
          <p:cNvSpPr>
            <a:spLocks noGrp="1"/>
          </p:cNvSpPr>
          <p:nvPr>
            <p:ph type="dt" sz="half" idx="10"/>
          </p:nvPr>
        </p:nvSpPr>
        <p:spPr/>
        <p:txBody>
          <a:bodyPr/>
          <a:lstStyle/>
          <a:p>
            <a:endParaRPr lang="en-US"/>
          </a:p>
        </p:txBody>
      </p:sp>
      <p:sp>
        <p:nvSpPr>
          <p:cNvPr id="8" name="Title 1"/>
          <p:cNvSpPr txBox="1">
            <a:spLocks/>
          </p:cNvSpPr>
          <p:nvPr/>
        </p:nvSpPr>
        <p:spPr>
          <a:xfrm>
            <a:off x="733865" y="371576"/>
            <a:ext cx="12548678" cy="614305"/>
          </a:xfrm>
          <a:prstGeom prst="rect">
            <a:avLst/>
          </a:prstGeom>
        </p:spPr>
        <p:txBody>
          <a:bodyPr/>
          <a:lstStyle>
            <a:lvl1pPr algn="l" defTabSz="1306187"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smtClean="0"/>
              <a:t>Typical Cross Section</a:t>
            </a:r>
            <a:endParaRPr lang="en-US" sz="1200" dirty="0" smtClean="0"/>
          </a:p>
        </p:txBody>
      </p:sp>
      <p:pic>
        <p:nvPicPr>
          <p:cNvPr id="9" name="Picture 8"/>
          <p:cNvPicPr>
            <a:picLocks noChangeAspect="1"/>
          </p:cNvPicPr>
          <p:nvPr/>
        </p:nvPicPr>
        <p:blipFill>
          <a:blip r:embed="rId3"/>
          <a:stretch>
            <a:fillRect/>
          </a:stretch>
        </p:blipFill>
        <p:spPr>
          <a:xfrm>
            <a:off x="733865" y="3301188"/>
            <a:ext cx="12911943" cy="4195330"/>
          </a:xfrm>
          <a:prstGeom prst="rect">
            <a:avLst/>
          </a:prstGeom>
        </p:spPr>
      </p:pic>
      <p:pic>
        <p:nvPicPr>
          <p:cNvPr id="12" name="Content Placeholder 6"/>
          <p:cNvPicPr>
            <a:picLocks noGrp="1" noChangeAspect="1"/>
          </p:cNvPicPr>
          <p:nvPr>
            <p:ph sz="half" idx="10"/>
          </p:nvPr>
        </p:nvPicPr>
        <p:blipFill>
          <a:blip r:embed="rId4"/>
          <a:stretch>
            <a:fillRect/>
          </a:stretch>
        </p:blipFill>
        <p:spPr>
          <a:xfrm>
            <a:off x="733865" y="1019545"/>
            <a:ext cx="12932834" cy="3504305"/>
          </a:xfrm>
          <a:prstGeom prst="rect">
            <a:avLst/>
          </a:prstGeom>
        </p:spPr>
      </p:pic>
      <p:sp>
        <p:nvSpPr>
          <p:cNvPr id="13" name="Rectangle 12"/>
          <p:cNvSpPr/>
          <p:nvPr/>
        </p:nvSpPr>
        <p:spPr>
          <a:xfrm>
            <a:off x="5883445" y="584655"/>
            <a:ext cx="6297905" cy="677108"/>
          </a:xfrm>
          <a:prstGeom prst="rect">
            <a:avLst/>
          </a:prstGeom>
          <a:noFill/>
        </p:spPr>
        <p:txBody>
          <a:bodyPr wrap="square" lIns="91440" tIns="45720" rIns="91440" bIns="45720">
            <a:spAutoFit/>
          </a:bodyPr>
          <a:lstStyle/>
          <a:p>
            <a:pPr algn="ctr"/>
            <a:r>
              <a:rPr lang="en-US" sz="3800" dirty="0" smtClean="0">
                <a:ln w="0"/>
                <a:solidFill>
                  <a:srgbClr val="0070C0"/>
                </a:solidFill>
                <a:effectLst>
                  <a:outerShdw blurRad="38100" dist="25400" dir="5400000" algn="ctr" rotWithShape="0">
                    <a:srgbClr val="6E747A">
                      <a:alpha val="43000"/>
                    </a:srgbClr>
                  </a:outerShdw>
                </a:effectLst>
              </a:rPr>
              <a:t>A- Stone 6-22 Ton</a:t>
            </a:r>
            <a:endParaRPr lang="en-US" sz="3800" dirty="0">
              <a:ln w="0"/>
              <a:solidFill>
                <a:srgbClr val="0070C0"/>
              </a:solidFill>
              <a:effectLst>
                <a:outerShdw blurRad="38100" dist="25400" dir="5400000" algn="ctr" rotWithShape="0">
                  <a:srgbClr val="6E747A">
                    <a:alpha val="43000"/>
                  </a:srgbClr>
                </a:outerShdw>
              </a:effectLst>
            </a:endParaRPr>
          </a:p>
        </p:txBody>
      </p:sp>
      <p:sp>
        <p:nvSpPr>
          <p:cNvPr id="14" name="Rectangle 13"/>
          <p:cNvSpPr/>
          <p:nvPr/>
        </p:nvSpPr>
        <p:spPr>
          <a:xfrm>
            <a:off x="7200282" y="3646129"/>
            <a:ext cx="4130695" cy="677108"/>
          </a:xfrm>
          <a:prstGeom prst="rect">
            <a:avLst/>
          </a:prstGeom>
          <a:solidFill>
            <a:schemeClr val="bg1"/>
          </a:solidFill>
        </p:spPr>
        <p:txBody>
          <a:bodyPr wrap="square" lIns="91440" tIns="45720" rIns="91440" bIns="45720">
            <a:spAutoFit/>
          </a:bodyPr>
          <a:lstStyle/>
          <a:p>
            <a:pPr algn="ctr"/>
            <a:r>
              <a:rPr lang="en-US" sz="3800" dirty="0" smtClean="0">
                <a:ln w="0"/>
                <a:solidFill>
                  <a:srgbClr val="FF0000"/>
                </a:solidFill>
                <a:effectLst>
                  <a:outerShdw blurRad="38100" dist="25400" dir="5400000" algn="ctr" rotWithShape="0">
                    <a:srgbClr val="6E747A">
                      <a:alpha val="43000"/>
                    </a:srgbClr>
                  </a:outerShdw>
                </a:effectLst>
              </a:rPr>
              <a:t>A- Select 15-22 Ton</a:t>
            </a:r>
            <a:endParaRPr lang="en-US" sz="380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21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Kiewit- All Companies">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C8932B"/>
      </a:accent6>
      <a:hlink>
        <a:srgbClr val="FFFF00"/>
      </a:hlink>
      <a:folHlink>
        <a:srgbClr val="FFFF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Kiewit Base Document" ma:contentTypeID="0x010100F67935030963E344B2D6443E349B383100C6A46558318C4C42B334C3BF511A4B74" ma:contentTypeVersion="18" ma:contentTypeDescription="" ma:contentTypeScope="" ma:versionID="5670a5476a204e09b34145b4fa49029b">
  <xsd:schema xmlns:xsd="http://www.w3.org/2001/XMLSchema" xmlns:xs="http://www.w3.org/2001/XMLSchema" xmlns:p="http://schemas.microsoft.com/office/2006/metadata/properties" xmlns:ns2="3b3663a6-f29f-4d3a-8b65-d75a6b5d9c03" xmlns:ns3="2d58f655-348c-4ace-86c8-2d23edb3e7f2" targetNamespace="http://schemas.microsoft.com/office/2006/metadata/properties" ma:root="true" ma:fieldsID="1d28c34cf9445150201f5aa437163cc7" ns2:_="" ns3:_="">
    <xsd:import namespace="3b3663a6-f29f-4d3a-8b65-d75a6b5d9c03"/>
    <xsd:import namespace="2d58f655-348c-4ace-86c8-2d23edb3e7f2"/>
    <xsd:element name="properties">
      <xsd:complexType>
        <xsd:sequence>
          <xsd:element name="documentManagement">
            <xsd:complexType>
              <xsd:all>
                <xsd:element ref="ns2:District" minOccurs="0"/>
                <xsd:element ref="ns2:ProfitCenter" minOccurs="0"/>
                <xsd:element ref="ns2:OpportunityID" minOccurs="0"/>
                <xsd:element ref="ns3:_dlc_DocId" minOccurs="0"/>
                <xsd:element ref="ns3:_dlc_DocIdUrl" minOccurs="0"/>
                <xsd:element ref="ns3:_dlc_DocIdPersistId" minOccurs="0"/>
                <xsd:element ref="ns2:Subsidary" minOccurs="0"/>
                <xsd:element ref="ns2:FunctionalRo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663a6-f29f-4d3a-8b65-d75a6b5d9c03" elementFormDefault="qualified">
    <xsd:import namespace="http://schemas.microsoft.com/office/2006/documentManagement/types"/>
    <xsd:import namespace="http://schemas.microsoft.com/office/infopath/2007/PartnerControls"/>
    <xsd:element name="District" ma:index="8" nillable="true" ma:displayName="District" ma:format="Dropdown" ma:internalName="District">
      <xsd:simpleType>
        <xsd:restriction base="dms:Choice">
          <xsd:enumeration value="Aero Automatic/Jet Pipe"/>
          <xsd:enumeration value="Central"/>
          <xsd:enumeration value="Cherne Contracting"/>
          <xsd:enumeration value="Continental Fire Alarm"/>
          <xsd:enumeration value="Crane"/>
          <xsd:enumeration value="Eastern"/>
          <xsd:enumeration value="Eastern Canada"/>
          <xsd:enumeration value="Federal"/>
          <xsd:enumeration value="Ganotec"/>
          <xsd:enumeration value="Ganotec West"/>
          <xsd:enumeration value="Ibberson District"/>
          <xsd:enumeration value="KECo"/>
          <xsd:enumeration value="Kiewit Australia"/>
          <xsd:enumeration value="Kiewit Bridge and Marine"/>
          <xsd:enumeration value="Kiewit Building Group"/>
          <xsd:enumeration value="Kiewit Energy - Canada"/>
          <xsd:enumeration value="Kiewit Energy - US"/>
          <xsd:enumeration value="Kiewit Power Constructors"/>
          <xsd:enumeration value="Kiewit Power Engineers"/>
          <xsd:enumeration value="Kiewit Power Nuclear"/>
          <xsd:enumeration value="Kiewit Energy Group Shared Services"/>
          <xsd:enumeration value="Kiewit Infrastructure Engineers"/>
          <xsd:enumeration value="Kiewit Infrastructure Procurement"/>
          <xsd:enumeration value="Kiewit Infrastructure Proposal Group"/>
          <xsd:enumeration value="Kiewit Offshore Services"/>
          <xsd:enumeration value="MEC Industrial"/>
          <xsd:enumeration value="MEC Transportation"/>
          <xsd:enumeration value="Midwest Aviation"/>
          <xsd:enumeration value="Mining"/>
          <xsd:enumeration value="Northern California"/>
          <xsd:enumeration value="Northwest"/>
          <xsd:enumeration value="South Central"/>
          <xsd:enumeration value="Southeast"/>
          <xsd:enumeration value="Southern California"/>
          <xsd:enumeration value="Southwest"/>
          <xsd:enumeration value="Ganotec West"/>
          <xsd:enumeration value="TIC - Corporate"/>
          <xsd:enumeration value="TIC - Marine &amp; Heavy Civil"/>
          <xsd:enumeration value="TIC - Southern"/>
          <xsd:enumeration value="TIC - Southwest"/>
          <xsd:enumeration value="TIC - Western"/>
          <xsd:enumeration value="TIC - Wyoming"/>
          <xsd:enumeration value="Underground"/>
          <xsd:enumeration value="Western Canada"/>
          <xsd:enumeration value="Western Summit"/>
          <xsd:enumeration value="Accounting"/>
          <xsd:enumeration value="Building and Administration"/>
          <xsd:enumeration value="Corporate Communication"/>
          <xsd:enumeration value="Corporate Tax"/>
          <xsd:enumeration value="Environmental"/>
          <xsd:enumeration value="Ethics and Compliance"/>
          <xsd:enumeration value="Executive Management"/>
          <xsd:enumeration value="HO-Business Management Group"/>
          <xsd:enumeration value="Home Office Equipment"/>
          <xsd:enumeration value="Human Resources"/>
          <xsd:enumeration value="Information Management"/>
          <xsd:enumeration value="Internal Audit"/>
          <xsd:enumeration value="KieCore"/>
          <xsd:enumeration value="KieCore Continuous Improvement"/>
          <xsd:enumeration value="Kiewit Business Services"/>
          <xsd:enumeration value="Kiewit University"/>
          <xsd:enumeration value="Leadership Development"/>
          <xsd:enumeration value="Legal"/>
          <xsd:enumeration value="P3"/>
          <xsd:enumeration value="Procurement"/>
          <xsd:enumeration value="Purchasing &amp; Sales"/>
          <xsd:enumeration value="Quality"/>
          <xsd:enumeration value="Real Estate"/>
          <xsd:enumeration value="Risk Management"/>
          <xsd:enumeration value="Safety"/>
          <xsd:enumeration value="Stock Registrar"/>
          <xsd:enumeration value="Strategy and Development"/>
          <xsd:enumeration value="Travel"/>
          <xsd:enumeration value="Treasury"/>
        </xsd:restriction>
      </xsd:simpleType>
    </xsd:element>
    <xsd:element name="ProfitCenter" ma:index="9" nillable="true" ma:displayName="ProfitCenter" ma:internalName="ProfitCenter">
      <xsd:simpleType>
        <xsd:restriction base="dms:Text">
          <xsd:maxLength value="255"/>
        </xsd:restriction>
      </xsd:simpleType>
    </xsd:element>
    <xsd:element name="OpportunityID" ma:index="10" nillable="true" ma:displayName="OpportunityID" ma:internalName="OpportunityID">
      <xsd:simpleType>
        <xsd:restriction base="dms:Text">
          <xsd:maxLength value="255"/>
        </xsd:restriction>
      </xsd:simpleType>
    </xsd:element>
    <xsd:element name="Subsidary" ma:index="14" nillable="true" ma:displayName="Subsidary" ma:default="Kiewit Corporation" ma:format="Dropdown" ma:internalName="Subsidary">
      <xsd:simpleType>
        <xsd:restriction base="dms:Choice">
          <xsd:enumeration value="Kiewit Corporation"/>
        </xsd:restriction>
      </xsd:simpleType>
    </xsd:element>
    <xsd:element name="FunctionalRole" ma:index="15" nillable="true" ma:displayName="FunctionalRole" ma:default="ADMINISTRATION" ma:description="Select your Functional Area or Role that you are filling while creating this document." ma:format="Dropdown" ma:internalName="FunctionalRole">
      <xsd:simpleType>
        <xsd:restriction base="dms:Choice">
          <xsd:enumeration value="ADMINISTRATION"/>
          <xsd:enumeration value="ENGINEERING"/>
          <xsd:enumeration value="ENV RECORDS"/>
          <xsd:enumeration value="EQUIPMENT"/>
          <xsd:enumeration value="ESTIMATING"/>
          <xsd:enumeration value="FINANCE"/>
          <xsd:enumeration value="HR"/>
          <xsd:enumeration value="INTERNAL AUDIT"/>
          <xsd:enumeration value="IM"/>
          <xsd:enumeration value="LEGAL"/>
          <xsd:enumeration value="PURCHASING"/>
          <xsd:enumeration value="QUALITY"/>
          <xsd:enumeration value="REAL ESTATE"/>
          <xsd:enumeration value="RISK MANAGEMENT"/>
          <xsd:enumeration value="SAFETY"/>
          <xsd:enumeration value="TAX RECORDS"/>
          <xsd:enumeration value="TRAINING"/>
        </xsd:restriction>
      </xsd:simpleType>
    </xsd:element>
  </xsd:schema>
  <xsd:schema xmlns:xsd="http://www.w3.org/2001/XMLSchema" xmlns:xs="http://www.w3.org/2001/XMLSchema" xmlns:dms="http://schemas.microsoft.com/office/2006/documentManagement/types" xmlns:pc="http://schemas.microsoft.com/office/infopath/2007/PartnerControls" targetNamespace="2d58f655-348c-4ace-86c8-2d23edb3e7f2"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pportunityID xmlns="3b3663a6-f29f-4d3a-8b65-d75a6b5d9c03" xsi:nil="true"/>
    <FunctionalRole xmlns="3b3663a6-f29f-4d3a-8b65-d75a6b5d9c03">ADMINISTRATION</FunctionalRole>
    <ProfitCenter xmlns="3b3663a6-f29f-4d3a-8b65-d75a6b5d9c03" xsi:nil="true"/>
    <Subsidary xmlns="3b3663a6-f29f-4d3a-8b65-d75a6b5d9c03">Kiewit Corporation</Subsidary>
    <District xmlns="3b3663a6-f29f-4d3a-8b65-d75a6b5d9c03" xsi:nil="true"/>
    <_dlc_DocId xmlns="2d58f655-348c-4ace-86c8-2d23edb3e7f2">KCICOELLXX-21-3107</_dlc_DocId>
    <_dlc_DocIdUrl xmlns="2d58f655-348c-4ace-86c8-2d23edb3e7f2">
      <Url>https://1kiewitprojects.kiewit.com/sites/kcicoell/_layouts/DocIdRedir.aspx?ID=KCICOELLXX-21-3107</Url>
      <Description>KCICOELLXX-21-3107</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f4e3a8bb-ce8a-4e68-804e-ffcf2273a99f" ContentTypeId="0x010100F67935030963E344B2D6443E349B3831" PreviousValue="true"/>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A971EB-1FFF-4E61-8AAD-1182C0689A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663a6-f29f-4d3a-8b65-d75a6b5d9c03"/>
    <ds:schemaRef ds:uri="2d58f655-348c-4ace-86c8-2d23edb3e7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C0CB5D-CC7A-4430-91A4-1F6893AEC99E}">
  <ds:schemaRefs>
    <ds:schemaRef ds:uri="http://schemas.openxmlformats.org/package/2006/metadata/core-properties"/>
    <ds:schemaRef ds:uri="http://purl.org/dc/terms/"/>
    <ds:schemaRef ds:uri="http://purl.org/dc/dcmitype/"/>
    <ds:schemaRef ds:uri="http://www.w3.org/XML/1998/namespace"/>
    <ds:schemaRef ds:uri="3b3663a6-f29f-4d3a-8b65-d75a6b5d9c03"/>
    <ds:schemaRef ds:uri="http://schemas.microsoft.com/office/2006/documentManagement/types"/>
    <ds:schemaRef ds:uri="2d58f655-348c-4ace-86c8-2d23edb3e7f2"/>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18786FD-0A5C-41E5-8A54-307C32EAC7A1}">
  <ds:schemaRefs>
    <ds:schemaRef ds:uri="http://schemas.microsoft.com/sharepoint/events"/>
  </ds:schemaRefs>
</ds:datastoreItem>
</file>

<file path=customXml/itemProps4.xml><?xml version="1.0" encoding="utf-8"?>
<ds:datastoreItem xmlns:ds="http://schemas.openxmlformats.org/officeDocument/2006/customXml" ds:itemID="{52987F1A-0EBB-49AB-9C7B-D25406CAF004}">
  <ds:schemaRefs>
    <ds:schemaRef ds:uri="Microsoft.SharePoint.Taxonomy.ContentTypeSync"/>
  </ds:schemaRefs>
</ds:datastoreItem>
</file>

<file path=customXml/itemProps5.xml><?xml version="1.0" encoding="utf-8"?>
<ds:datastoreItem xmlns:ds="http://schemas.openxmlformats.org/officeDocument/2006/customXml" ds:itemID="{D0CA8CAB-6CC2-4C27-8A32-7EA3A4A5E7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9257</TotalTime>
  <Words>801</Words>
  <Application>Microsoft Office PowerPoint</Application>
  <PresentationFormat>Custom</PresentationFormat>
  <Paragraphs>160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Franchise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Kiewit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Ashley.Wedeking</dc:creator>
  <cp:lastModifiedBy>Russ.Constable</cp:lastModifiedBy>
  <cp:revision>163</cp:revision>
  <cp:lastPrinted>2017-02-09T15:45:00Z</cp:lastPrinted>
  <dcterms:created xsi:type="dcterms:W3CDTF">2016-08-30T13:16:59Z</dcterms:created>
  <dcterms:modified xsi:type="dcterms:W3CDTF">2017-02-09T15:53:40Z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0x010100F67935030963E344B2D6443E349B383100C6A46558318C4C42B334C3BF511A4B74</vt:lpwstr>
  </property>
  <property fmtid="{D5CDD505-2E9C-101B-9397-08002B2CF9AE}" pid="3" name="_dlc_DocIdItemGuid">
    <vt:lpwstr>316f192b-883f-407e-99e6-40c0f418cefd</vt:lpwstr>
  </property>
</Properties>
</file>