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5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9D72-C301-4389-88E4-AB2708E55320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902F-4934-46D6-94D9-CE3B6735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Quarry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River Quarry– Astoria, 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454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26 miles by land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355911"/>
            <a:ext cx="5950603" cy="54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Tasu</a:t>
            </a:r>
            <a:r>
              <a:rPr lang="en-US" dirty="0" smtClean="0"/>
              <a:t> Quarry– B.C, Canada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476" y="1323694"/>
            <a:ext cx="4900053" cy="54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Tasu</a:t>
            </a:r>
            <a:r>
              <a:rPr lang="en-US" dirty="0" smtClean="0"/>
              <a:t> Quarry– B.C, Canada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454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Barged 510 nautical miles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690688"/>
            <a:ext cx="6467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Oregon Basalt– Madras, 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59" y="1345053"/>
            <a:ext cx="6412286" cy="55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Oregon Basalt– Madras, 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31844"/>
            <a:ext cx="6248400" cy="521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454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225 miles by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 Lake – Mount Vernon, WA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3" y="1275875"/>
            <a:ext cx="5593976" cy="54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 Lake – Mount Vernon, WA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5941" y="1506071"/>
            <a:ext cx="6636060" cy="5351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454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230 miles by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 Lake – Mount Vernon, WA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454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Barging: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Trucked 27 miles to Anacortes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Barged 238 nautical miles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32" y="2729753"/>
            <a:ext cx="8490168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Granite Quarry– Olympia, WA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51" y="1371600"/>
            <a:ext cx="8324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Granite Quarry– Olympia, WA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454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135 miles by land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225" y="1674128"/>
            <a:ext cx="8716775" cy="51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Hooker Quarry– Bend, 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17" y="1435642"/>
            <a:ext cx="7005918" cy="53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Hooker Quarry– Bend, 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04544"/>
            <a:ext cx="5366777" cy="5296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454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277 miles by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River Quarry– Astoria, 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30" y="1391088"/>
            <a:ext cx="6055939" cy="54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136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Quarry Selection</vt:lpstr>
      <vt:lpstr>Beaver Lake – Mount Vernon, WA</vt:lpstr>
      <vt:lpstr>Beaver Lake – Mount Vernon, WA</vt:lpstr>
      <vt:lpstr>Beaver Lake – Mount Vernon, WA</vt:lpstr>
      <vt:lpstr>Columbia Granite Quarry– Olympia, WA</vt:lpstr>
      <vt:lpstr>Columbia Granite Quarry– Olympia, WA</vt:lpstr>
      <vt:lpstr>Hooker Quarry– Bend, OR</vt:lpstr>
      <vt:lpstr>Hooker Quarry– Bend, OR</vt:lpstr>
      <vt:lpstr>Big River Quarry– Astoria, OR</vt:lpstr>
      <vt:lpstr>Big River Quarry– Astoria, OR</vt:lpstr>
      <vt:lpstr>Tasu Quarry– B.C, Canada</vt:lpstr>
      <vt:lpstr>Tasu Quarry– B.C, Canada</vt:lpstr>
      <vt:lpstr>Central Oregon Basalt– Madras, OR</vt:lpstr>
      <vt:lpstr>Central Oregon Basalt– Madras, OR</vt:lpstr>
    </vt:vector>
  </TitlesOfParts>
  <Company>Kiewit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Quarry Selection</dc:title>
  <dc:creator>Dustin.Lehman</dc:creator>
  <cp:lastModifiedBy>Dustin.Lehman</cp:lastModifiedBy>
  <cp:revision>9</cp:revision>
  <dcterms:created xsi:type="dcterms:W3CDTF">2017-02-09T17:18:55Z</dcterms:created>
  <dcterms:modified xsi:type="dcterms:W3CDTF">2017-02-09T18:14:41Z</dcterms:modified>
</cp:coreProperties>
</file>