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9" r:id="rId5"/>
    <p:sldId id="263" r:id="rId6"/>
    <p:sldId id="265" r:id="rId7"/>
    <p:sldId id="264" r:id="rId8"/>
    <p:sldId id="268" r:id="rId9"/>
    <p:sldId id="258" r:id="rId10"/>
    <p:sldId id="259" r:id="rId11"/>
    <p:sldId id="266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8870-973D-4DAD-B3FD-8053731A9E3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88B5-ECE3-4ACC-8186-48E7317C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91" y="0"/>
            <a:ext cx="9865217" cy="68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431887" cy="68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0"/>
            <a:ext cx="10114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70" y="0"/>
            <a:ext cx="1121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0"/>
            <a:ext cx="9311425" cy="68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0"/>
            <a:ext cx="10148552" cy="68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0"/>
            <a:ext cx="9311425" cy="68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624" y="0"/>
            <a:ext cx="1039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60" y="0"/>
            <a:ext cx="997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0"/>
            <a:ext cx="9517487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72" y="0"/>
            <a:ext cx="9414456" cy="68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0"/>
            <a:ext cx="9311425" cy="68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0"/>
            <a:ext cx="10114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Kiewit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Russ.Constable</dc:creator>
  <cp:lastModifiedBy>Russ.Constable</cp:lastModifiedBy>
  <cp:revision>5</cp:revision>
  <dcterms:created xsi:type="dcterms:W3CDTF">2016-02-11T00:08:33Z</dcterms:created>
  <dcterms:modified xsi:type="dcterms:W3CDTF">2016-02-11T00:53:53Z</dcterms:modified>
</cp:coreProperties>
</file>