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19"/>
  </p:notesMasterIdLst>
  <p:handoutMasterIdLst>
    <p:handoutMasterId r:id="rId20"/>
  </p:handoutMasterIdLst>
  <p:sldIdLst>
    <p:sldId id="669" r:id="rId5"/>
    <p:sldId id="670" r:id="rId6"/>
    <p:sldId id="469" r:id="rId7"/>
    <p:sldId id="675" r:id="rId8"/>
    <p:sldId id="698" r:id="rId9"/>
    <p:sldId id="693" r:id="rId10"/>
    <p:sldId id="702" r:id="rId11"/>
    <p:sldId id="701" r:id="rId12"/>
    <p:sldId id="703" r:id="rId13"/>
    <p:sldId id="697" r:id="rId14"/>
    <p:sldId id="704" r:id="rId15"/>
    <p:sldId id="705" r:id="rId16"/>
    <p:sldId id="706" r:id="rId17"/>
    <p:sldId id="70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8F"/>
    <a:srgbClr val="FFCE23"/>
    <a:srgbClr val="FFCE00"/>
    <a:srgbClr val="009900"/>
    <a:srgbClr val="006600"/>
    <a:srgbClr val="FBFB5D"/>
    <a:srgbClr val="DDDDDD"/>
    <a:srgbClr val="E7BA00"/>
    <a:srgbClr val="3399FF"/>
    <a:srgbClr val="12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4800" autoAdjust="0"/>
  </p:normalViewPr>
  <p:slideViewPr>
    <p:cSldViewPr snapToGrid="0" showGuides="1">
      <p:cViewPr varScale="1">
        <p:scale>
          <a:sx n="77" d="100"/>
          <a:sy n="77" d="100"/>
        </p:scale>
        <p:origin x="-1812" y="-102"/>
      </p:cViewPr>
      <p:guideLst>
        <p:guide orient="horz" pos="149"/>
        <p:guide orient="horz" pos="649"/>
        <p:guide orient="horz" pos="787"/>
        <p:guide orient="horz" pos="2390"/>
        <p:guide orient="horz" pos="4162"/>
        <p:guide orient="horz" pos="2161"/>
        <p:guide orient="horz" pos="3749"/>
        <p:guide orient="horz" pos="1211"/>
        <p:guide orient="horz" pos="1823"/>
        <p:guide pos="5473"/>
        <p:guide pos="2937"/>
        <p:guide pos="149"/>
        <p:guide pos="5759"/>
        <p:guide pos="2838"/>
        <p:guide pos="887"/>
        <p:guide pos="4898"/>
        <p:guide pos="2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1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61" cy="465140"/>
          </a:xfrm>
          <a:prstGeom prst="rect">
            <a:avLst/>
          </a:prstGeom>
        </p:spPr>
        <p:txBody>
          <a:bodyPr vert="horz" lIns="92192" tIns="46095" rIns="92192" bIns="460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5" y="3"/>
            <a:ext cx="3038161" cy="465140"/>
          </a:xfrm>
          <a:prstGeom prst="rect">
            <a:avLst/>
          </a:prstGeom>
        </p:spPr>
        <p:txBody>
          <a:bodyPr vert="horz" lIns="92192" tIns="46095" rIns="92192" bIns="46095" rtlCol="0"/>
          <a:lstStyle>
            <a:lvl1pPr algn="r">
              <a:defRPr sz="1200"/>
            </a:lvl1pPr>
          </a:lstStyle>
          <a:p>
            <a:fld id="{07EB07CA-63BA-461E-8D70-B16EC215F20C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62"/>
            <a:ext cx="3038161" cy="465140"/>
          </a:xfrm>
          <a:prstGeom prst="rect">
            <a:avLst/>
          </a:prstGeom>
        </p:spPr>
        <p:txBody>
          <a:bodyPr vert="horz" lIns="92192" tIns="46095" rIns="92192" bIns="460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5" y="8829662"/>
            <a:ext cx="3038161" cy="465140"/>
          </a:xfrm>
          <a:prstGeom prst="rect">
            <a:avLst/>
          </a:prstGeom>
        </p:spPr>
        <p:txBody>
          <a:bodyPr vert="horz" lIns="92192" tIns="46095" rIns="92192" bIns="46095" rtlCol="0" anchor="b"/>
          <a:lstStyle>
            <a:lvl1pPr algn="r">
              <a:defRPr sz="1200"/>
            </a:lvl1pPr>
          </a:lstStyle>
          <a:p>
            <a:fld id="{F45F655D-8BAC-489B-9D86-8CFA13321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19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1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1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r">
              <a:defRPr sz="1200"/>
            </a:lvl1pPr>
          </a:lstStyle>
          <a:p>
            <a:fld id="{47E63C49-1098-44E5-BCD6-B3BAF803E45F}" type="datetimeFigureOut">
              <a:rPr lang="en-US" smtClean="0"/>
              <a:pPr/>
              <a:t>2/5/2015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7" rIns="93135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35" tIns="46567" rIns="93135" bIns="465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r">
              <a:defRPr sz="1200"/>
            </a:lvl1pPr>
          </a:lstStyle>
          <a:p>
            <a:fld id="{7A4F83D9-1457-4C00-854B-E9FDCBEB8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71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8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7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A4F83D9-1457-4C00-854B-E9FDCBEB8B6D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A4F83D9-1457-4C00-854B-E9FDCBEB8B6D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17713" y="798513"/>
            <a:ext cx="3036887" cy="227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9987" y="3177170"/>
            <a:ext cx="5608320" cy="5422001"/>
          </a:xfrm>
        </p:spPr>
        <p:txBody>
          <a:bodyPr>
            <a:normAutofit/>
          </a:bodyPr>
          <a:lstStyle/>
          <a:p>
            <a:endParaRPr lang="en-US" sz="1600" spc="1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F83D9-1457-4C00-854B-E9FDCBEB8B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 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8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" y="217488"/>
            <a:ext cx="8694738" cy="6092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3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09600" y="1297172"/>
            <a:ext cx="7924800" cy="4465674"/>
          </a:xfr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02747" cy="577236"/>
          </a:xfrm>
        </p:spPr>
        <p:txBody>
          <a:bodyPr/>
          <a:lstStyle>
            <a:lvl1pPr>
              <a:defRPr sz="2500"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5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638300" y="2819400"/>
            <a:ext cx="5839254" cy="761120"/>
          </a:xfrm>
          <a:prstGeom prst="rect">
            <a:avLst/>
          </a:prstGeom>
          <a:effectLst>
            <a:innerShdw blurRad="127000" dist="2540000" dir="8640000">
              <a:prstClr val="black">
                <a:alpha val="39000"/>
              </a:prstClr>
            </a:innerShdw>
          </a:effectLst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644155" y="3654518"/>
            <a:ext cx="5833399" cy="648396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Subtitle or Name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70360" cy="577236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53" y="1188148"/>
            <a:ext cx="8175690" cy="4899916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 marL="1431925" indent="-225425">
              <a:spcBef>
                <a:spcPts val="800"/>
              </a:spcBef>
              <a:buFont typeface="Arial" pitchFamily="34" charset="0"/>
              <a:buChar char="•"/>
              <a:defRPr sz="1200"/>
            </a:lvl4pPr>
            <a:lvl5pPr marL="1936750" indent="-228600">
              <a:spcBef>
                <a:spcPts val="800"/>
              </a:spcBef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9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70360" cy="577236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98" y="1226248"/>
            <a:ext cx="8175690" cy="24472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 marL="5715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973138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431925" marR="0" indent="-2333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4pPr>
            <a:lvl5pPr marL="1941513" marR="0" indent="-2254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98" y="3601153"/>
            <a:ext cx="2913717" cy="283870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684028"/>
            <a:ext cx="5205413" cy="24087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 marL="5715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973138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431925" marR="0" indent="-2333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4pPr>
            <a:lvl5pPr marL="1941513" marR="0" indent="-2254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01995" y="4249781"/>
            <a:ext cx="1733660" cy="1765374"/>
          </a:xfrm>
        </p:spPr>
        <p:txBody>
          <a:bodyPr anchor="ctr" anchorCtr="0">
            <a:noAutofit/>
          </a:bodyPr>
          <a:lstStyle>
            <a:lvl1pPr algn="ctr">
              <a:defRPr lang="en-US" sz="1600" b="1" smtClean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Insert short fact HERE.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7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70360" cy="577236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98" y="1249363"/>
            <a:ext cx="3992627" cy="48831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 marL="5715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973138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431925" marR="0" indent="-2333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4pPr>
            <a:lvl5pPr marL="1941513" marR="0" indent="-2254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60814" y="1249363"/>
            <a:ext cx="4025900" cy="2373312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98" y="3601153"/>
            <a:ext cx="2913717" cy="283870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17933" y="4206460"/>
            <a:ext cx="1733660" cy="1765374"/>
          </a:xfrm>
        </p:spPr>
        <p:txBody>
          <a:bodyPr anchor="ctr" anchorCtr="0">
            <a:noAutofit/>
          </a:bodyPr>
          <a:lstStyle>
            <a:lvl1pPr algn="ctr">
              <a:defRPr lang="en-US" sz="1600" b="1" smtClean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Insert short fact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5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70360" cy="577236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98" y="1249363"/>
            <a:ext cx="3992627" cy="23733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 marL="5715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973138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431925" marR="0" indent="-2333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4pPr>
            <a:lvl5pPr marL="1941513" marR="0" indent="-2254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86" y="3549022"/>
            <a:ext cx="2913717" cy="283870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041794" y="4381720"/>
            <a:ext cx="1733660" cy="1765374"/>
          </a:xfrm>
        </p:spPr>
        <p:txBody>
          <a:bodyPr anchor="ctr" anchorCtr="0">
            <a:noAutofit/>
          </a:bodyPr>
          <a:lstStyle>
            <a:lvl1pPr algn="ctr">
              <a:defRPr lang="en-US" sz="1600" b="1" smtClean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 smtClean="0"/>
              <a:t>Insert short fact HERE.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62488" y="1249363"/>
            <a:ext cx="4025900" cy="2373312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/>
          </p:nvPr>
        </p:nvSpPr>
        <p:spPr>
          <a:xfrm>
            <a:off x="4662488" y="3791943"/>
            <a:ext cx="4025900" cy="2340570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70360" cy="577236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98" y="1249363"/>
            <a:ext cx="3992627" cy="217222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 marL="5715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973138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431925" marR="0" indent="-2333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4pPr>
            <a:lvl5pPr marL="1941513" marR="0" indent="-2254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62488" y="1249363"/>
            <a:ext cx="4025900" cy="2172221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6"/>
          </p:nvPr>
        </p:nvSpPr>
        <p:spPr>
          <a:xfrm>
            <a:off x="4662488" y="3791943"/>
            <a:ext cx="4025900" cy="2142253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512698" y="3777439"/>
            <a:ext cx="3992627" cy="21555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  <a:lvl2pPr marL="571500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2pPr>
            <a:lvl3pPr marL="973138" marR="0" indent="-2286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3pPr>
            <a:lvl4pPr marL="1431925" marR="0" indent="-233363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4pPr>
            <a:lvl5pPr marL="1941513" marR="0" indent="-22542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5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84" y="1279104"/>
            <a:ext cx="3977816" cy="4847060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 marL="1544638" indent="-285750">
              <a:spcBef>
                <a:spcPts val="800"/>
              </a:spcBef>
              <a:buFont typeface="Arial" pitchFamily="34" charset="0"/>
              <a:buChar char="•"/>
              <a:defRPr sz="1200"/>
            </a:lvl4pPr>
            <a:lvl5pPr marL="2001838" indent="-285750">
              <a:spcBef>
                <a:spcPts val="800"/>
              </a:spcBef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104"/>
            <a:ext cx="4040188" cy="4847060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 marL="1544638" indent="-285750">
              <a:spcBef>
                <a:spcPts val="800"/>
              </a:spcBef>
              <a:buFont typeface="Arial" pitchFamily="34" charset="0"/>
              <a:buChar char="•"/>
              <a:defRPr sz="1200"/>
            </a:lvl4pPr>
            <a:lvl5pPr marL="2001838" indent="-285750">
              <a:spcBef>
                <a:spcPts val="800"/>
              </a:spcBef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124" y="482189"/>
            <a:ext cx="8102747" cy="5772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2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70404" cy="577236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84" y="1279104"/>
            <a:ext cx="3977816" cy="4847060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 marL="1544638" indent="-285750">
              <a:spcBef>
                <a:spcPts val="800"/>
              </a:spcBef>
              <a:buFont typeface="Arial" pitchFamily="34" charset="0"/>
              <a:buChar char="•"/>
              <a:defRPr sz="1200"/>
            </a:lvl4pPr>
            <a:lvl5pPr marL="2001838" indent="-285750">
              <a:spcBef>
                <a:spcPts val="800"/>
              </a:spcBef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104"/>
            <a:ext cx="4040188" cy="2338739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 marL="1544638" indent="-285750">
              <a:spcBef>
                <a:spcPts val="800"/>
              </a:spcBef>
              <a:buFont typeface="Arial" pitchFamily="34" charset="0"/>
              <a:buChar char="•"/>
              <a:defRPr sz="1200"/>
            </a:lvl4pPr>
            <a:lvl5pPr marL="2001838" indent="-285750">
              <a:spcBef>
                <a:spcPts val="800"/>
              </a:spcBef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3792771"/>
            <a:ext cx="4040188" cy="2321781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200"/>
            </a:lvl3pPr>
            <a:lvl4pPr marL="1544638" indent="-285750">
              <a:spcBef>
                <a:spcPts val="800"/>
              </a:spcBef>
              <a:buFont typeface="Arial" pitchFamily="34" charset="0"/>
              <a:buChar char="•"/>
              <a:defRPr sz="1200"/>
            </a:lvl4pPr>
            <a:lvl5pPr marL="2001838" indent="-285750">
              <a:spcBef>
                <a:spcPts val="800"/>
              </a:spcBef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228348EF-24FE-4E9E-9646-3782CB20C5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2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28600" y="6352097"/>
            <a:ext cx="8694738" cy="321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984" y="535529"/>
            <a:ext cx="8102747" cy="577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698" y="1226248"/>
            <a:ext cx="8108033" cy="4899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571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973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198" y="6307876"/>
            <a:ext cx="8693140" cy="4571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02" y="630259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3" tIns="45713" rIns="45713" bIns="4571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CC00"/>
                </a:solidFill>
              </a:defRPr>
            </a:lvl1pPr>
          </a:lstStyle>
          <a:p>
            <a:fld id="{171E884C-FA7D-4906-9AF1-7FA8255976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gray">
          <a:xfrm>
            <a:off x="400255" y="6432236"/>
            <a:ext cx="2732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E23"/>
                </a:solidFill>
              </a:rPr>
              <a:t>OPERATIONAL</a:t>
            </a:r>
            <a:r>
              <a:rPr lang="en-US" sz="1000" b="0" baseline="0" dirty="0" smtClean="0">
                <a:solidFill>
                  <a:srgbClr val="FFCE23"/>
                </a:solidFill>
              </a:rPr>
              <a:t> </a:t>
            </a:r>
            <a:r>
              <a:rPr lang="en-US" sz="1000" baseline="0" dirty="0" smtClean="0">
                <a:solidFill>
                  <a:srgbClr val="FFCE23"/>
                </a:solidFill>
              </a:rPr>
              <a:t>EXCELLENCE</a:t>
            </a:r>
            <a:endParaRPr lang="en-US" sz="1000" dirty="0">
              <a:solidFill>
                <a:srgbClr val="FFC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8" r:id="rId2"/>
    <p:sldLayoutId id="2147483788" r:id="rId3"/>
    <p:sldLayoutId id="2147483789" r:id="rId4"/>
    <p:sldLayoutId id="2147483795" r:id="rId5"/>
    <p:sldLayoutId id="2147483796" r:id="rId6"/>
    <p:sldLayoutId id="2147483797" r:id="rId7"/>
    <p:sldLayoutId id="2147483790" r:id="rId8"/>
    <p:sldLayoutId id="2147483794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715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973138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3" y="866985"/>
            <a:ext cx="7220859" cy="5415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5531" y="1182635"/>
            <a:ext cx="1238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Existing Road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52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2" y="777945"/>
            <a:ext cx="7383794" cy="55378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1433" y="5772654"/>
            <a:ext cx="1238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Existing Road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4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0" y="923042"/>
            <a:ext cx="7014850" cy="52611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8963" y="5768681"/>
            <a:ext cx="1238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Existing Road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8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" y="797047"/>
            <a:ext cx="7189818" cy="5392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0214" y="5697848"/>
            <a:ext cx="14061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Existing pits on the alignment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37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02" y="2409182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</a:t>
            </a:r>
            <a:r>
              <a:rPr lang="en-US" dirty="0" smtClean="0"/>
              <a:t>General questions about the job?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2015 ASC Heavy Civil Problem:</a:t>
            </a:r>
          </a:p>
          <a:p>
            <a:r>
              <a:rPr lang="en-US" dirty="0" smtClean="0"/>
              <a:t>Deweyville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224" y="703169"/>
            <a:ext cx="8170404" cy="577236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Deweyville Trailhead to Neck Lake Road Construction Project for the Federal Highways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Prince of Wales Island, 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Re-construct existing single lane, dirt roadway, to a two lane, paved 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Population 5,500 with approximately 100 of them living North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Island logistics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543982" y="6302590"/>
            <a:ext cx="2133600" cy="365125"/>
          </a:xfrm>
        </p:spPr>
        <p:txBody>
          <a:bodyPr/>
          <a:lstStyle/>
          <a:p>
            <a:fld id="{228348EF-24FE-4E9E-9646-3782CB20C52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8777" r="10976" b="2382"/>
          <a:stretch/>
        </p:blipFill>
        <p:spPr>
          <a:xfrm>
            <a:off x="5556885" y="228601"/>
            <a:ext cx="3291840" cy="483108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1" y="3216753"/>
            <a:ext cx="2967990" cy="23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44640" y="1066800"/>
            <a:ext cx="251460" cy="739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1" y="601980"/>
            <a:ext cx="868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Project Location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44440" y="863590"/>
            <a:ext cx="1508760" cy="492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847" y="347035"/>
            <a:ext cx="8170404" cy="577236"/>
          </a:xfrm>
        </p:spPr>
        <p:txBody>
          <a:bodyPr/>
          <a:lstStyle/>
          <a:p>
            <a:r>
              <a:rPr lang="en-US" dirty="0" smtClean="0"/>
              <a:t>Major Elements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7983" y="971095"/>
            <a:ext cx="4506403" cy="48470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Coordinate with other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equipment rental outfits on the island. No part warehouses… No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150 plus inches of rain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543982" y="6302590"/>
            <a:ext cx="2133600" cy="365125"/>
          </a:xfrm>
        </p:spPr>
        <p:txBody>
          <a:bodyPr/>
          <a:lstStyle/>
          <a:p>
            <a:fld id="{228348EF-24FE-4E9E-9646-3782CB20C52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6" name="Picture 4" descr="Y:\07 Pictures\Job Photos\Annual Meeting Photos\Pre-existing R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55" y="693419"/>
            <a:ext cx="2714387" cy="36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:\07 Pictures\Job Photos\Overview\IMG_0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0" y="3187162"/>
            <a:ext cx="5983304" cy="3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b="44619"/>
          <a:stretch/>
        </p:blipFill>
        <p:spPr>
          <a:xfrm>
            <a:off x="452504" y="98855"/>
            <a:ext cx="7937734" cy="6318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1946" y="4621427"/>
            <a:ext cx="19400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Barge landing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94173" y="4806093"/>
            <a:ext cx="4819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46" name="Picture 2" descr="C:\Users\daniel.petersen\Pictures\Deweyville\POW SITE VISIT 20121013\DSCF2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9" y="830809"/>
            <a:ext cx="7270507" cy="54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13762" y="5902237"/>
            <a:ext cx="1436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Existing Road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97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E:\Deweyville\POW 9.17.12 pre job visit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00" y="818242"/>
            <a:ext cx="6801473" cy="51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8501" y="5921801"/>
            <a:ext cx="1436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Existing Road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80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E:\Deweyville\DSCF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6" y="720301"/>
            <a:ext cx="7319363" cy="54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2864" y="6071322"/>
            <a:ext cx="15244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Typical overburden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37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8" y="308533"/>
            <a:ext cx="8170404" cy="577236"/>
          </a:xfrm>
        </p:spPr>
        <p:txBody>
          <a:bodyPr/>
          <a:lstStyle/>
          <a:p>
            <a:r>
              <a:rPr lang="en-US" dirty="0" smtClean="0"/>
              <a:t>Deweyville – Existing Conditions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348EF-24FE-4E9E-9646-3782CB20C5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 descr="E:\Deweyville\DSCF2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7" y="747405"/>
            <a:ext cx="7283224" cy="54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29284" y="6071323"/>
            <a:ext cx="10781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Tunga</a:t>
            </a:r>
            <a:r>
              <a:rPr lang="en-US" sz="1200" dirty="0" smtClean="0"/>
              <a:t> creek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25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oduct xmlns="04785f68-ab97-49c7-be84-fdaa843e0fd6">Powerpoint Presentation</Product>
    <Title0 xmlns="04785f68-ab97-49c7-be84-fdaa843e0fd6">Kiewit Corporation Overview Slide Show</Title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B293BB72610E4AAC7C8EFCC675C5A6" ma:contentTypeVersion="2" ma:contentTypeDescription="Create a new document." ma:contentTypeScope="" ma:versionID="87a080dd8b242d9230a5be2f24025d3c">
  <xsd:schema xmlns:xsd="http://www.w3.org/2001/XMLSchema" xmlns:p="http://schemas.microsoft.com/office/2006/metadata/properties" xmlns:ns2="04785f68-ab97-49c7-be84-fdaa843e0fd6" targetNamespace="http://schemas.microsoft.com/office/2006/metadata/properties" ma:root="true" ma:fieldsID="004a358e01448c91cfafcec01ad53775" ns2:_="">
    <xsd:import namespace="04785f68-ab97-49c7-be84-fdaa843e0fd6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2:Title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4785f68-ab97-49c7-be84-fdaa843e0fd6" elementFormDefault="qualified">
    <xsd:import namespace="http://schemas.microsoft.com/office/2006/documentManagement/types"/>
    <xsd:element name="Product" ma:index="8" nillable="true" ma:displayName="Product" ma:internalName="Product">
      <xsd:simpleType>
        <xsd:restriction base="dms:Text">
          <xsd:maxLength value="255"/>
        </xsd:restriction>
      </xsd:simpleType>
    </xsd:element>
    <xsd:element name="Title0" ma:index="9" nillable="true" ma:displayName="Title" ma:internalName="Title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File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E56870-33F5-45ED-BFD2-5EB4B64CBC7A}">
  <ds:schemaRefs>
    <ds:schemaRef ds:uri="http://purl.org/dc/dcmitype/"/>
    <ds:schemaRef ds:uri="04785f68-ab97-49c7-be84-fdaa843e0fd6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9BE0E9-F134-461A-8C43-D611AB701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785f68-ab97-49c7-be84-fdaa843e0fd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0C94F97-0213-4F87-A408-BFD9DB7898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38841</TotalTime>
  <Words>176</Words>
  <Application>Microsoft Office PowerPoint</Application>
  <PresentationFormat>On-screen Show (4:3)</PresentationFormat>
  <Paragraphs>59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PowerPoint Presentation</vt:lpstr>
      <vt:lpstr>Project Overview</vt:lpstr>
      <vt:lpstr>Major Elements</vt:lpstr>
      <vt:lpstr>PowerPoint Presentation</vt:lpstr>
      <vt:lpstr>Deweyville – Existing Conditions </vt:lpstr>
      <vt:lpstr>Deweyville – Existing Conditions </vt:lpstr>
      <vt:lpstr>Deweyville – Existing Conditions </vt:lpstr>
      <vt:lpstr>Deweyville – Existing Conditions </vt:lpstr>
      <vt:lpstr>Deweyville – Existing Conditions </vt:lpstr>
      <vt:lpstr>Deweyville – Existing Conditions </vt:lpstr>
      <vt:lpstr>Deweyville – Existing Conditions </vt:lpstr>
      <vt:lpstr>Deweyville – Existing Conditions </vt:lpstr>
      <vt:lpstr>Deweyville – General questions about the job? </vt:lpstr>
    </vt:vector>
  </TitlesOfParts>
  <Company>Kiewit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Kiewit Corporation Overview Slide Show</dc:title>
  <dc:creator>Creative Services</dc:creator>
  <cp:keywords>Updated 090415</cp:keywords>
  <dc:description>PowerPoint slide show containing 2008 revenue and employment statistics, industry rankings  and project highlights.</dc:description>
  <cp:lastModifiedBy>Daniel.Petersen</cp:lastModifiedBy>
  <cp:revision>1733</cp:revision>
  <cp:lastPrinted>2013-12-11T20:00:54Z</cp:lastPrinted>
  <dcterms:created xsi:type="dcterms:W3CDTF">2007-05-14T13:34:48Z</dcterms:created>
  <dcterms:modified xsi:type="dcterms:W3CDTF">2015-02-05T15:21:11Z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0x01010052B293BB72610E4AAC7C8EFCC675C5A6</vt:lpwstr>
  </property>
</Properties>
</file>